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1" r:id="rId3"/>
    <p:sldId id="270" r:id="rId4"/>
    <p:sldId id="271" r:id="rId5"/>
    <p:sldId id="272" r:id="rId6"/>
    <p:sldId id="286" r:id="rId7"/>
    <p:sldId id="278" r:id="rId8"/>
    <p:sldId id="275" r:id="rId9"/>
    <p:sldId id="276" r:id="rId10"/>
    <p:sldId id="277" r:id="rId11"/>
    <p:sldId id="279" r:id="rId12"/>
    <p:sldId id="280" r:id="rId13"/>
    <p:sldId id="285" r:id="rId14"/>
    <p:sldId id="269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erpaolo infante" initials="pi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506F87-A113-6856-FE44-954580C0AB00}" v="3" dt="2019-04-08T09:17:13.5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9" autoAdjust="0"/>
    <p:restoredTop sz="94660"/>
  </p:normalViewPr>
  <p:slideViewPr>
    <p:cSldViewPr snapToGrid="0">
      <p:cViewPr>
        <p:scale>
          <a:sx n="92" d="100"/>
          <a:sy n="92" d="100"/>
        </p:scale>
        <p:origin x="-31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rpaolo infante" userId="S::admin@usrtoscana.onmicrosoft.com::1067bbf5-9d92-4a2b-b4ce-876a801b9ecb" providerId="AD" clId="Web-{81506F87-A113-6856-FE44-954580C0AB00}"/>
    <pc:docChg chg="addSld modSld sldOrd">
      <pc:chgData name="pierpaolo infante" userId="S::admin@usrtoscana.onmicrosoft.com::1067bbf5-9d92-4a2b-b4ce-876a801b9ecb" providerId="AD" clId="Web-{81506F87-A113-6856-FE44-954580C0AB00}" dt="2019-04-08T10:42:37.072" v="418"/>
      <pc:docMkLst>
        <pc:docMk/>
      </pc:docMkLst>
      <pc:sldChg chg="addSp delSp modSp mod setBg addCm delCm">
        <pc:chgData name="pierpaolo infante" userId="S::admin@usrtoscana.onmicrosoft.com::1067bbf5-9d92-4a2b-b4ce-876a801b9ecb" providerId="AD" clId="Web-{81506F87-A113-6856-FE44-954580C0AB00}" dt="2019-04-08T09:27:41.392" v="235" actId="1076"/>
        <pc:sldMkLst>
          <pc:docMk/>
          <pc:sldMk cId="3962583941" sldId="256"/>
        </pc:sldMkLst>
        <pc:spChg chg="mod">
          <ac:chgData name="pierpaolo infante" userId="S::admin@usrtoscana.onmicrosoft.com::1067bbf5-9d92-4a2b-b4ce-876a801b9ecb" providerId="AD" clId="Web-{81506F87-A113-6856-FE44-954580C0AB00}" dt="2019-04-08T09:27:07.846" v="227" actId="20577"/>
          <ac:spMkLst>
            <pc:docMk/>
            <pc:sldMk cId="3962583941" sldId="256"/>
            <ac:spMk id="2" creationId="{00000000-0000-0000-0000-000000000000}"/>
          </ac:spMkLst>
        </pc:spChg>
        <pc:spChg chg="mod">
          <ac:chgData name="pierpaolo infante" userId="S::admin@usrtoscana.onmicrosoft.com::1067bbf5-9d92-4a2b-b4ce-876a801b9ecb" providerId="AD" clId="Web-{81506F87-A113-6856-FE44-954580C0AB00}" dt="2019-04-08T09:26:41.064" v="219" actId="1076"/>
          <ac:spMkLst>
            <pc:docMk/>
            <pc:sldMk cId="3962583941" sldId="256"/>
            <ac:spMk id="3" creationId="{00000000-0000-0000-0000-000000000000}"/>
          </ac:spMkLst>
        </pc:spChg>
        <pc:spChg chg="add mod">
          <ac:chgData name="pierpaolo infante" userId="S::admin@usrtoscana.onmicrosoft.com::1067bbf5-9d92-4a2b-b4ce-876a801b9ecb" providerId="AD" clId="Web-{81506F87-A113-6856-FE44-954580C0AB00}" dt="2019-04-08T09:21:40.941" v="76" actId="20577"/>
          <ac:spMkLst>
            <pc:docMk/>
            <pc:sldMk cId="3962583941" sldId="256"/>
            <ac:spMk id="6" creationId="{9C2B5A6E-FDFB-4609-B131-2FEAFA29CCBC}"/>
          </ac:spMkLst>
        </pc:spChg>
        <pc:spChg chg="add">
          <ac:chgData name="pierpaolo infante" userId="S::admin@usrtoscana.onmicrosoft.com::1067bbf5-9d92-4a2b-b4ce-876a801b9ecb" providerId="AD" clId="Web-{81506F87-A113-6856-FE44-954580C0AB00}" dt="2019-04-08T09:16:47.193" v="1"/>
          <ac:spMkLst>
            <pc:docMk/>
            <pc:sldMk cId="3962583941" sldId="256"/>
            <ac:spMk id="9" creationId="{0BC9EFE1-D8CB-4668-9980-DB108327A794}"/>
          </ac:spMkLst>
        </pc:spChg>
        <pc:spChg chg="add mod">
          <ac:chgData name="pierpaolo infante" userId="S::admin@usrtoscana.onmicrosoft.com::1067bbf5-9d92-4a2b-b4ce-876a801b9ecb" providerId="AD" clId="Web-{81506F87-A113-6856-FE44-954580C0AB00}" dt="2019-04-08T09:27:41.392" v="235" actId="1076"/>
          <ac:spMkLst>
            <pc:docMk/>
            <pc:sldMk cId="3962583941" sldId="256"/>
            <ac:spMk id="10" creationId="{9DD91835-FF31-49F9-A420-88D624FAFA4D}"/>
          </ac:spMkLst>
        </pc:spChg>
        <pc:spChg chg="add">
          <ac:chgData name="pierpaolo infante" userId="S::admin@usrtoscana.onmicrosoft.com::1067bbf5-9d92-4a2b-b4ce-876a801b9ecb" providerId="AD" clId="Web-{81506F87-A113-6856-FE44-954580C0AB00}" dt="2019-04-08T09:16:47.193" v="1"/>
          <ac:spMkLst>
            <pc:docMk/>
            <pc:sldMk cId="3962583941" sldId="256"/>
            <ac:spMk id="13" creationId="{77DA6D33-2D62-458C-BF5D-DBF612FD557E}"/>
          </ac:spMkLst>
        </pc:spChg>
        <pc:spChg chg="add mod">
          <ac:chgData name="pierpaolo infante" userId="S::admin@usrtoscana.onmicrosoft.com::1067bbf5-9d92-4a2b-b4ce-876a801b9ecb" providerId="AD" clId="Web-{81506F87-A113-6856-FE44-954580C0AB00}" dt="2019-04-08T09:26:27.284" v="217" actId="1076"/>
          <ac:spMkLst>
            <pc:docMk/>
            <pc:sldMk cId="3962583941" sldId="256"/>
            <ac:spMk id="15" creationId="{62B38B79-44B9-40FC-9466-A64AECBD35D8}"/>
          </ac:spMkLst>
        </pc:spChg>
        <pc:picChg chg="add del mod">
          <ac:chgData name="pierpaolo infante" userId="S::admin@usrtoscana.onmicrosoft.com::1067bbf5-9d92-4a2b-b4ce-876a801b9ecb" providerId="AD" clId="Web-{81506F87-A113-6856-FE44-954580C0AB00}" dt="2019-04-08T09:17:30.880" v="9"/>
          <ac:picMkLst>
            <pc:docMk/>
            <pc:sldMk cId="3962583941" sldId="256"/>
            <ac:picMk id="4" creationId="{9C3E281C-C0D7-441D-AD71-650EBE80F262}"/>
          </ac:picMkLst>
        </pc:picChg>
        <pc:picChg chg="add mod">
          <ac:chgData name="pierpaolo infante" userId="S::admin@usrtoscana.onmicrosoft.com::1067bbf5-9d92-4a2b-b4ce-876a801b9ecb" providerId="AD" clId="Web-{81506F87-A113-6856-FE44-954580C0AB00}" dt="2019-04-08T09:27:20.173" v="229" actId="1076"/>
          <ac:picMkLst>
            <pc:docMk/>
            <pc:sldMk cId="3962583941" sldId="256"/>
            <ac:picMk id="7" creationId="{3655FDA5-186F-425E-AAB1-D54AB00E966D}"/>
          </ac:picMkLst>
        </pc:picChg>
        <pc:picChg chg="add">
          <ac:chgData name="pierpaolo infante" userId="S::admin@usrtoscana.onmicrosoft.com::1067bbf5-9d92-4a2b-b4ce-876a801b9ecb" providerId="AD" clId="Web-{81506F87-A113-6856-FE44-954580C0AB00}" dt="2019-04-08T09:16:47.193" v="1"/>
          <ac:picMkLst>
            <pc:docMk/>
            <pc:sldMk cId="3962583941" sldId="256"/>
            <ac:picMk id="11" creationId="{7CBAE1BD-B8E4-4029-8AA2-C77E4FED9864}"/>
          </ac:picMkLst>
        </pc:picChg>
        <pc:picChg chg="add mod ord">
          <ac:chgData name="pierpaolo infante" userId="S::admin@usrtoscana.onmicrosoft.com::1067bbf5-9d92-4a2b-b4ce-876a801b9ecb" providerId="AD" clId="Web-{81506F87-A113-6856-FE44-954580C0AB00}" dt="2019-04-08T09:26:31.970" v="218" actId="1076"/>
          <ac:picMkLst>
            <pc:docMk/>
            <pc:sldMk cId="3962583941" sldId="256"/>
            <ac:picMk id="12" creationId="{543D0E79-3ACD-4C66-AF30-9DECA1BC49C9}"/>
          </ac:picMkLst>
        </pc:picChg>
      </pc:sldChg>
      <pc:sldChg chg="addSp delSp modSp new">
        <pc:chgData name="pierpaolo infante" userId="S::admin@usrtoscana.onmicrosoft.com::1067bbf5-9d92-4a2b-b4ce-876a801b9ecb" providerId="AD" clId="Web-{81506F87-A113-6856-FE44-954580C0AB00}" dt="2019-04-08T09:38:37.747" v="255" actId="14100"/>
        <pc:sldMkLst>
          <pc:docMk/>
          <pc:sldMk cId="1868744268" sldId="257"/>
        </pc:sldMkLst>
        <pc:spChg chg="add del mod">
          <ac:chgData name="pierpaolo infante" userId="S::admin@usrtoscana.onmicrosoft.com::1067bbf5-9d92-4a2b-b4ce-876a801b9ecb" providerId="AD" clId="Web-{81506F87-A113-6856-FE44-954580C0AB00}" dt="2019-04-08T09:33:03.515" v="245"/>
          <ac:spMkLst>
            <pc:docMk/>
            <pc:sldMk cId="1868744268" sldId="257"/>
            <ac:spMk id="300" creationId="{6EE82843-62F4-4753-B6FE-5E2ADA739F7E}"/>
          </ac:spMkLst>
        </pc:spChg>
        <pc:graphicFrameChg chg="add del mod modGraphic">
          <ac:chgData name="pierpaolo infante" userId="S::admin@usrtoscana.onmicrosoft.com::1067bbf5-9d92-4a2b-b4ce-876a801b9ecb" providerId="AD" clId="Web-{81506F87-A113-6856-FE44-954580C0AB00}" dt="2019-04-08T09:35:02.905" v="251"/>
          <ac:graphicFrameMkLst>
            <pc:docMk/>
            <pc:sldMk cId="1868744268" sldId="257"/>
            <ac:graphicFrameMk id="2" creationId="{B92033BF-3172-464D-A679-E18CE0FFC95C}"/>
          </ac:graphicFrameMkLst>
        </pc:graphicFrameChg>
        <pc:graphicFrameChg chg="add mod modGraphic">
          <ac:chgData name="pierpaolo infante" userId="S::admin@usrtoscana.onmicrosoft.com::1067bbf5-9d92-4a2b-b4ce-876a801b9ecb" providerId="AD" clId="Web-{81506F87-A113-6856-FE44-954580C0AB00}" dt="2019-04-08T09:38:37.747" v="255" actId="14100"/>
          <ac:graphicFrameMkLst>
            <pc:docMk/>
            <pc:sldMk cId="1868744268" sldId="257"/>
            <ac:graphicFrameMk id="341" creationId="{C7936492-3257-4910-9F73-9F97F300C358}"/>
          </ac:graphicFrameMkLst>
        </pc:graphicFrameChg>
      </pc:sldChg>
      <pc:sldChg chg="addSp delSp modSp new mod setBg">
        <pc:chgData name="pierpaolo infante" userId="S::admin@usrtoscana.onmicrosoft.com::1067bbf5-9d92-4a2b-b4ce-876a801b9ecb" providerId="AD" clId="Web-{81506F87-A113-6856-FE44-954580C0AB00}" dt="2019-04-08T10:20:23.426" v="339"/>
        <pc:sldMkLst>
          <pc:docMk/>
          <pc:sldMk cId="477426334" sldId="258"/>
        </pc:sldMkLst>
        <pc:spChg chg="add mod">
          <ac:chgData name="pierpaolo infante" userId="S::admin@usrtoscana.onmicrosoft.com::1067bbf5-9d92-4a2b-b4ce-876a801b9ecb" providerId="AD" clId="Web-{81506F87-A113-6856-FE44-954580C0AB00}" dt="2019-04-08T10:19:21.848" v="329" actId="1076"/>
          <ac:spMkLst>
            <pc:docMk/>
            <pc:sldMk cId="477426334" sldId="258"/>
            <ac:spMk id="6" creationId="{0DB9A499-5F73-46A8-95CB-047877EE445D}"/>
          </ac:spMkLst>
        </pc:spChg>
        <pc:graphicFrameChg chg="add mod modGraphic">
          <ac:chgData name="pierpaolo infante" userId="S::admin@usrtoscana.onmicrosoft.com::1067bbf5-9d92-4a2b-b4ce-876a801b9ecb" providerId="AD" clId="Web-{81506F87-A113-6856-FE44-954580C0AB00}" dt="2019-04-08T10:20:23.426" v="339"/>
          <ac:graphicFrameMkLst>
            <pc:docMk/>
            <pc:sldMk cId="477426334" sldId="258"/>
            <ac:graphicFrameMk id="5" creationId="{91829B8C-3AD6-4C82-B875-DE9F2A2218E2}"/>
          </ac:graphicFrameMkLst>
        </pc:graphicFrameChg>
        <pc:picChg chg="add del mod">
          <ac:chgData name="pierpaolo infante" userId="S::admin@usrtoscana.onmicrosoft.com::1067bbf5-9d92-4a2b-b4ce-876a801b9ecb" providerId="AD" clId="Web-{81506F87-A113-6856-FE44-954580C0AB00}" dt="2019-04-08T10:19:14.255" v="328"/>
          <ac:picMkLst>
            <pc:docMk/>
            <pc:sldMk cId="477426334" sldId="258"/>
            <ac:picMk id="2" creationId="{6E7D8F64-563A-4389-81A2-E5C93F02F55C}"/>
          </ac:picMkLst>
        </pc:picChg>
        <pc:picChg chg="add mod">
          <ac:chgData name="pierpaolo infante" userId="S::admin@usrtoscana.onmicrosoft.com::1067bbf5-9d92-4a2b-b4ce-876a801b9ecb" providerId="AD" clId="Web-{81506F87-A113-6856-FE44-954580C0AB00}" dt="2019-04-08T10:11:37.961" v="287" actId="1076"/>
          <ac:picMkLst>
            <pc:docMk/>
            <pc:sldMk cId="477426334" sldId="258"/>
            <ac:picMk id="7" creationId="{4C9EE6F2-FA23-4C12-B851-65F07FE9E9D5}"/>
          </ac:picMkLst>
        </pc:picChg>
      </pc:sldChg>
      <pc:sldChg chg="addSp delSp modSp new mod setBg">
        <pc:chgData name="pierpaolo infante" userId="S::admin@usrtoscana.onmicrosoft.com::1067bbf5-9d92-4a2b-b4ce-876a801b9ecb" providerId="AD" clId="Web-{81506F87-A113-6856-FE44-954580C0AB00}" dt="2019-04-08T10:20:10.129" v="335" actId="1076"/>
        <pc:sldMkLst>
          <pc:docMk/>
          <pc:sldMk cId="2555198381" sldId="259"/>
        </pc:sldMkLst>
        <pc:spChg chg="add del">
          <ac:chgData name="pierpaolo infante" userId="S::admin@usrtoscana.onmicrosoft.com::1067bbf5-9d92-4a2b-b4ce-876a801b9ecb" providerId="AD" clId="Web-{81506F87-A113-6856-FE44-954580C0AB00}" dt="2019-04-08T10:14:12.601" v="298"/>
          <ac:spMkLst>
            <pc:docMk/>
            <pc:sldMk cId="2555198381" sldId="259"/>
            <ac:spMk id="5" creationId="{82A5F716-98EF-42EF-A471-87C6DFDCC799}"/>
          </ac:spMkLst>
        </pc:spChg>
        <pc:spChg chg="add del">
          <ac:chgData name="pierpaolo infante" userId="S::admin@usrtoscana.onmicrosoft.com::1067bbf5-9d92-4a2b-b4ce-876a801b9ecb" providerId="AD" clId="Web-{81506F87-A113-6856-FE44-954580C0AB00}" dt="2019-04-08T10:14:12.601" v="298"/>
          <ac:spMkLst>
            <pc:docMk/>
            <pc:sldMk cId="2555198381" sldId="259"/>
            <ac:spMk id="6" creationId="{B87687D8-4EF1-4EF2-BF7E-74BB4A3D1806}"/>
          </ac:spMkLst>
        </pc:spChg>
        <pc:spChg chg="add del">
          <ac:chgData name="pierpaolo infante" userId="S::admin@usrtoscana.onmicrosoft.com::1067bbf5-9d92-4a2b-b4ce-876a801b9ecb" providerId="AD" clId="Web-{81506F87-A113-6856-FE44-954580C0AB00}" dt="2019-04-08T10:14:04.054" v="294"/>
          <ac:spMkLst>
            <pc:docMk/>
            <pc:sldMk cId="2555198381" sldId="259"/>
            <ac:spMk id="7" creationId="{57845966-6EFC-468A-9CC7-BAB4B95854E7}"/>
          </ac:spMkLst>
        </pc:spChg>
        <pc:spChg chg="add">
          <ac:chgData name="pierpaolo infante" userId="S::admin@usrtoscana.onmicrosoft.com::1067bbf5-9d92-4a2b-b4ce-876a801b9ecb" providerId="AD" clId="Web-{81506F87-A113-6856-FE44-954580C0AB00}" dt="2019-04-08T10:14:12.866" v="299"/>
          <ac:spMkLst>
            <pc:docMk/>
            <pc:sldMk cId="2555198381" sldId="259"/>
            <ac:spMk id="8" creationId="{57845966-6EFC-468A-9CC7-BAB4B95854E7}"/>
          </ac:spMkLst>
        </pc:spChg>
        <pc:spChg chg="add del">
          <ac:chgData name="pierpaolo infante" userId="S::admin@usrtoscana.onmicrosoft.com::1067bbf5-9d92-4a2b-b4ce-876a801b9ecb" providerId="AD" clId="Web-{81506F87-A113-6856-FE44-954580C0AB00}" dt="2019-04-08T10:14:04.054" v="294"/>
          <ac:spMkLst>
            <pc:docMk/>
            <pc:sldMk cId="2555198381" sldId="259"/>
            <ac:spMk id="11" creationId="{ADAD1991-FFD1-4E94-ABAB-7560D33008E4}"/>
          </ac:spMkLst>
        </pc:spChg>
        <pc:spChg chg="add">
          <ac:chgData name="pierpaolo infante" userId="S::admin@usrtoscana.onmicrosoft.com::1067bbf5-9d92-4a2b-b4ce-876a801b9ecb" providerId="AD" clId="Web-{81506F87-A113-6856-FE44-954580C0AB00}" dt="2019-04-08T10:14:12.866" v="299"/>
          <ac:spMkLst>
            <pc:docMk/>
            <pc:sldMk cId="2555198381" sldId="259"/>
            <ac:spMk id="12" creationId="{ADAD1991-FFD1-4E94-ABAB-7560D33008E4}"/>
          </ac:spMkLst>
        </pc:spChg>
        <pc:spChg chg="add del">
          <ac:chgData name="pierpaolo infante" userId="S::admin@usrtoscana.onmicrosoft.com::1067bbf5-9d92-4a2b-b4ce-876a801b9ecb" providerId="AD" clId="Web-{81506F87-A113-6856-FE44-954580C0AB00}" dt="2019-04-08T10:14:25.648" v="301"/>
          <ac:spMkLst>
            <pc:docMk/>
            <pc:sldMk cId="2555198381" sldId="259"/>
            <ac:spMk id="13" creationId="{6CE1CB18-372D-4BC6-808B-BB7909E8C5B8}"/>
          </ac:spMkLst>
        </pc:spChg>
        <pc:graphicFrameChg chg="add mod modGraphic">
          <ac:chgData name="pierpaolo infante" userId="S::admin@usrtoscana.onmicrosoft.com::1067bbf5-9d92-4a2b-b4ce-876a801b9ecb" providerId="AD" clId="Web-{81506F87-A113-6856-FE44-954580C0AB00}" dt="2019-04-08T10:20:10.129" v="335" actId="1076"/>
          <ac:graphicFrameMkLst>
            <pc:docMk/>
            <pc:sldMk cId="2555198381" sldId="259"/>
            <ac:graphicFrameMk id="15" creationId="{44983766-96C5-40AE-B3D9-90621AEFB3E6}"/>
          </ac:graphicFrameMkLst>
        </pc:graphicFrameChg>
        <pc:picChg chg="add mod ord modCrop">
          <ac:chgData name="pierpaolo infante" userId="S::admin@usrtoscana.onmicrosoft.com::1067bbf5-9d92-4a2b-b4ce-876a801b9ecb" providerId="AD" clId="Web-{81506F87-A113-6856-FE44-954580C0AB00}" dt="2019-04-08T10:15:19.397" v="311"/>
          <ac:picMkLst>
            <pc:docMk/>
            <pc:sldMk cId="2555198381" sldId="259"/>
            <ac:picMk id="2" creationId="{82BA32D0-50F0-4677-868C-43107606FE8C}"/>
          </ac:picMkLst>
        </pc:picChg>
        <pc:picChg chg="add del">
          <ac:chgData name="pierpaolo infante" userId="S::admin@usrtoscana.onmicrosoft.com::1067bbf5-9d92-4a2b-b4ce-876a801b9ecb" providerId="AD" clId="Web-{81506F87-A113-6856-FE44-954580C0AB00}" dt="2019-04-08T10:14:04.054" v="294"/>
          <ac:picMkLst>
            <pc:docMk/>
            <pc:sldMk cId="2555198381" sldId="259"/>
            <ac:picMk id="9" creationId="{75554383-98AF-4A47-BB65-705FAAA4BE6A}"/>
          </ac:picMkLst>
        </pc:picChg>
        <pc:picChg chg="add">
          <ac:chgData name="pierpaolo infante" userId="S::admin@usrtoscana.onmicrosoft.com::1067bbf5-9d92-4a2b-b4ce-876a801b9ecb" providerId="AD" clId="Web-{81506F87-A113-6856-FE44-954580C0AB00}" dt="2019-04-08T10:14:12.866" v="299"/>
          <ac:picMkLst>
            <pc:docMk/>
            <pc:sldMk cId="2555198381" sldId="259"/>
            <ac:picMk id="10" creationId="{75554383-98AF-4A47-BB65-705FAAA4BE6A}"/>
          </ac:picMkLst>
        </pc:picChg>
        <pc:cxnChg chg="add del">
          <ac:chgData name="pierpaolo infante" userId="S::admin@usrtoscana.onmicrosoft.com::1067bbf5-9d92-4a2b-b4ce-876a801b9ecb" providerId="AD" clId="Web-{81506F87-A113-6856-FE44-954580C0AB00}" dt="2019-04-08T10:14:06.851" v="296"/>
          <ac:cxnSpMkLst>
            <pc:docMk/>
            <pc:sldMk cId="2555198381" sldId="259"/>
            <ac:cxnSpMk id="4" creationId="{E12350F3-DB83-413A-980B-1CEB92498664}"/>
          </ac:cxnSpMkLst>
        </pc:cxnChg>
      </pc:sldChg>
      <pc:sldChg chg="addSp delSp modSp new mod setBg">
        <pc:chgData name="pierpaolo infante" userId="S::admin@usrtoscana.onmicrosoft.com::1067bbf5-9d92-4a2b-b4ce-876a801b9ecb" providerId="AD" clId="Web-{81506F87-A113-6856-FE44-954580C0AB00}" dt="2019-04-08T10:17:11.584" v="321"/>
        <pc:sldMkLst>
          <pc:docMk/>
          <pc:sldMk cId="1046349993" sldId="260"/>
        </pc:sldMkLst>
        <pc:spChg chg="add">
          <ac:chgData name="pierpaolo infante" userId="S::admin@usrtoscana.onmicrosoft.com::1067bbf5-9d92-4a2b-b4ce-876a801b9ecb" providerId="AD" clId="Web-{81506F87-A113-6856-FE44-954580C0AB00}" dt="2019-04-08T10:16:46.589" v="316"/>
          <ac:spMkLst>
            <pc:docMk/>
            <pc:sldMk cId="1046349993" sldId="260"/>
            <ac:spMk id="4" creationId="{A2509F26-B5DC-4BA7-B476-4CB044237A2E}"/>
          </ac:spMkLst>
        </pc:spChg>
        <pc:spChg chg="add">
          <ac:chgData name="pierpaolo infante" userId="S::admin@usrtoscana.onmicrosoft.com::1067bbf5-9d92-4a2b-b4ce-876a801b9ecb" providerId="AD" clId="Web-{81506F87-A113-6856-FE44-954580C0AB00}" dt="2019-04-08T10:16:46.589" v="316"/>
          <ac:spMkLst>
            <pc:docMk/>
            <pc:sldMk cId="1046349993" sldId="260"/>
            <ac:spMk id="5" creationId="{DB103EB1-B135-4526-B883-33228FC27FF1}"/>
          </ac:spMkLst>
        </pc:spChg>
        <pc:spChg chg="add mod">
          <ac:chgData name="pierpaolo infante" userId="S::admin@usrtoscana.onmicrosoft.com::1067bbf5-9d92-4a2b-b4ce-876a801b9ecb" providerId="AD" clId="Web-{81506F87-A113-6856-FE44-954580C0AB00}" dt="2019-04-08T10:17:11.584" v="321"/>
          <ac:spMkLst>
            <pc:docMk/>
            <pc:sldMk cId="1046349993" sldId="260"/>
            <ac:spMk id="6" creationId="{33D7D13A-2BFD-4301-B47A-98C6245D0FFC}"/>
          </ac:spMkLst>
        </pc:spChg>
        <pc:spChg chg="add del">
          <ac:chgData name="pierpaolo infante" userId="S::admin@usrtoscana.onmicrosoft.com::1067bbf5-9d92-4a2b-b4ce-876a801b9ecb" providerId="AD" clId="Web-{81506F87-A113-6856-FE44-954580C0AB00}" dt="2019-04-08T10:16:46.443" v="315"/>
          <ac:spMkLst>
            <pc:docMk/>
            <pc:sldMk cId="1046349993" sldId="260"/>
            <ac:spMk id="7" creationId="{57845966-6EFC-468A-9CC7-BAB4B95854E7}"/>
          </ac:spMkLst>
        </pc:spChg>
        <pc:spChg chg="add del">
          <ac:chgData name="pierpaolo infante" userId="S::admin@usrtoscana.onmicrosoft.com::1067bbf5-9d92-4a2b-b4ce-876a801b9ecb" providerId="AD" clId="Web-{81506F87-A113-6856-FE44-954580C0AB00}" dt="2019-04-08T10:16:46.443" v="315"/>
          <ac:spMkLst>
            <pc:docMk/>
            <pc:sldMk cId="1046349993" sldId="260"/>
            <ac:spMk id="11" creationId="{ADAD1991-FFD1-4E94-ABAB-7560D33008E4}"/>
          </ac:spMkLst>
        </pc:spChg>
        <pc:picChg chg="add mod">
          <ac:chgData name="pierpaolo infante" userId="S::admin@usrtoscana.onmicrosoft.com::1067bbf5-9d92-4a2b-b4ce-876a801b9ecb" providerId="AD" clId="Web-{81506F87-A113-6856-FE44-954580C0AB00}" dt="2019-04-08T10:16:49.631" v="317" actId="1076"/>
          <ac:picMkLst>
            <pc:docMk/>
            <pc:sldMk cId="1046349993" sldId="260"/>
            <ac:picMk id="2" creationId="{A95E6E5C-E877-4CDE-AEC1-342ED54E5AAE}"/>
          </ac:picMkLst>
        </pc:picChg>
        <pc:picChg chg="add del">
          <ac:chgData name="pierpaolo infante" userId="S::admin@usrtoscana.onmicrosoft.com::1067bbf5-9d92-4a2b-b4ce-876a801b9ecb" providerId="AD" clId="Web-{81506F87-A113-6856-FE44-954580C0AB00}" dt="2019-04-08T10:16:46.443" v="315"/>
          <ac:picMkLst>
            <pc:docMk/>
            <pc:sldMk cId="1046349993" sldId="260"/>
            <ac:picMk id="9" creationId="{75554383-98AF-4A47-BB65-705FAAA4BE6A}"/>
          </ac:picMkLst>
        </pc:picChg>
      </pc:sldChg>
      <pc:sldChg chg="addSp modSp new mod setBg">
        <pc:chgData name="pierpaolo infante" userId="S::admin@usrtoscana.onmicrosoft.com::1067bbf5-9d92-4a2b-b4ce-876a801b9ecb" providerId="AD" clId="Web-{81506F87-A113-6856-FE44-954580C0AB00}" dt="2019-04-08T10:20:44.019" v="342" actId="1076"/>
        <pc:sldMkLst>
          <pc:docMk/>
          <pc:sldMk cId="3046139605" sldId="261"/>
        </pc:sldMkLst>
        <pc:graphicFrameChg chg="add mod">
          <ac:chgData name="pierpaolo infante" userId="S::admin@usrtoscana.onmicrosoft.com::1067bbf5-9d92-4a2b-b4ce-876a801b9ecb" providerId="AD" clId="Web-{81506F87-A113-6856-FE44-954580C0AB00}" dt="2019-04-08T10:20:40.707" v="341" actId="1076"/>
          <ac:graphicFrameMkLst>
            <pc:docMk/>
            <pc:sldMk cId="3046139605" sldId="261"/>
            <ac:graphicFrameMk id="5" creationId="{2785B2AD-485C-45C6-9FDE-3682500831E5}"/>
          </ac:graphicFrameMkLst>
        </pc:graphicFrameChg>
        <pc:picChg chg="add mod">
          <ac:chgData name="pierpaolo infante" userId="S::admin@usrtoscana.onmicrosoft.com::1067bbf5-9d92-4a2b-b4ce-876a801b9ecb" providerId="AD" clId="Web-{81506F87-A113-6856-FE44-954580C0AB00}" dt="2019-04-08T10:20:44.019" v="342" actId="1076"/>
          <ac:picMkLst>
            <pc:docMk/>
            <pc:sldMk cId="3046139605" sldId="261"/>
            <ac:picMk id="2" creationId="{3E5B7891-4D63-4669-AD64-76F0E2882792}"/>
          </ac:picMkLst>
        </pc:picChg>
        <pc:cxnChg chg="add">
          <ac:chgData name="pierpaolo infante" userId="S::admin@usrtoscana.onmicrosoft.com::1067bbf5-9d92-4a2b-b4ce-876a801b9ecb" providerId="AD" clId="Web-{81506F87-A113-6856-FE44-954580C0AB00}" dt="2019-04-08T10:18:27.692" v="324"/>
          <ac:cxnSpMkLst>
            <pc:docMk/>
            <pc:sldMk cId="3046139605" sldId="261"/>
            <ac:cxnSpMk id="7" creationId="{22F6364A-B358-4BEE-B158-0734D2C938D4}"/>
          </ac:cxnSpMkLst>
        </pc:cxnChg>
      </pc:sldChg>
      <pc:sldChg chg="addSp delSp modSp new mod ord setBg">
        <pc:chgData name="pierpaolo infante" userId="S::admin@usrtoscana.onmicrosoft.com::1067bbf5-9d92-4a2b-b4ce-876a801b9ecb" providerId="AD" clId="Web-{81506F87-A113-6856-FE44-954580C0AB00}" dt="2019-04-08T10:25:38.548" v="356" actId="1076"/>
        <pc:sldMkLst>
          <pc:docMk/>
          <pc:sldMk cId="2879858140" sldId="262"/>
        </pc:sldMkLst>
        <pc:spChg chg="add mod">
          <ac:chgData name="pierpaolo infante" userId="S::admin@usrtoscana.onmicrosoft.com::1067bbf5-9d92-4a2b-b4ce-876a801b9ecb" providerId="AD" clId="Web-{81506F87-A113-6856-FE44-954580C0AB00}" dt="2019-04-08T10:25:38.548" v="356" actId="1076"/>
          <ac:spMkLst>
            <pc:docMk/>
            <pc:sldMk cId="2879858140" sldId="262"/>
            <ac:spMk id="4" creationId="{19274941-C958-45D8-A8DF-3E82A47BA428}"/>
          </ac:spMkLst>
        </pc:spChg>
        <pc:picChg chg="add mod">
          <ac:chgData name="pierpaolo infante" userId="S::admin@usrtoscana.onmicrosoft.com::1067bbf5-9d92-4a2b-b4ce-876a801b9ecb" providerId="AD" clId="Web-{81506F87-A113-6856-FE44-954580C0AB00}" dt="2019-04-08T10:24:54.252" v="351"/>
          <ac:picMkLst>
            <pc:docMk/>
            <pc:sldMk cId="2879858140" sldId="262"/>
            <ac:picMk id="2" creationId="{C8533B17-A682-4C6F-8D25-E15266FD7B74}"/>
          </ac:picMkLst>
        </pc:picChg>
        <pc:cxnChg chg="add del">
          <ac:chgData name="pierpaolo infante" userId="S::admin@usrtoscana.onmicrosoft.com::1067bbf5-9d92-4a2b-b4ce-876a801b9ecb" providerId="AD" clId="Web-{81506F87-A113-6856-FE44-954580C0AB00}" dt="2019-04-08T10:24:54.252" v="351"/>
          <ac:cxnSpMkLst>
            <pc:docMk/>
            <pc:sldMk cId="2879858140" sldId="262"/>
            <ac:cxnSpMk id="7" creationId="{E12350F3-DB83-413A-980B-1CEB92498664}"/>
          </ac:cxnSpMkLst>
        </pc:cxnChg>
      </pc:sldChg>
      <pc:sldChg chg="addSp modSp new">
        <pc:chgData name="pierpaolo infante" userId="S::admin@usrtoscana.onmicrosoft.com::1067bbf5-9d92-4a2b-b4ce-876a801b9ecb" providerId="AD" clId="Web-{81506F87-A113-6856-FE44-954580C0AB00}" dt="2019-04-08T10:27:08.360" v="360" actId="1076"/>
        <pc:sldMkLst>
          <pc:docMk/>
          <pc:sldMk cId="122689416" sldId="263"/>
        </pc:sldMkLst>
        <pc:picChg chg="add mod">
          <ac:chgData name="pierpaolo infante" userId="S::admin@usrtoscana.onmicrosoft.com::1067bbf5-9d92-4a2b-b4ce-876a801b9ecb" providerId="AD" clId="Web-{81506F87-A113-6856-FE44-954580C0AB00}" dt="2019-04-08T10:27:08.360" v="360" actId="1076"/>
          <ac:picMkLst>
            <pc:docMk/>
            <pc:sldMk cId="122689416" sldId="263"/>
            <ac:picMk id="2" creationId="{D55921F3-0614-4ACD-876F-00B0FA1FDE11}"/>
          </ac:picMkLst>
        </pc:picChg>
      </pc:sldChg>
      <pc:sldChg chg="addSp delSp modSp new">
        <pc:chgData name="pierpaolo infante" userId="S::admin@usrtoscana.onmicrosoft.com::1067bbf5-9d92-4a2b-b4ce-876a801b9ecb" providerId="AD" clId="Web-{81506F87-A113-6856-FE44-954580C0AB00}" dt="2019-04-08T10:28:29.594" v="369" actId="1076"/>
        <pc:sldMkLst>
          <pc:docMk/>
          <pc:sldMk cId="1496525895" sldId="264"/>
        </pc:sldMkLst>
        <pc:picChg chg="add del mod">
          <ac:chgData name="pierpaolo infante" userId="S::admin@usrtoscana.onmicrosoft.com::1067bbf5-9d92-4a2b-b4ce-876a801b9ecb" providerId="AD" clId="Web-{81506F87-A113-6856-FE44-954580C0AB00}" dt="2019-04-08T10:28:07.969" v="363"/>
          <ac:picMkLst>
            <pc:docMk/>
            <pc:sldMk cId="1496525895" sldId="264"/>
            <ac:picMk id="2" creationId="{EBF1C59B-677B-4ECF-B459-55092409B1BC}"/>
          </ac:picMkLst>
        </pc:picChg>
        <pc:picChg chg="add mod">
          <ac:chgData name="pierpaolo infante" userId="S::admin@usrtoscana.onmicrosoft.com::1067bbf5-9d92-4a2b-b4ce-876a801b9ecb" providerId="AD" clId="Web-{81506F87-A113-6856-FE44-954580C0AB00}" dt="2019-04-08T10:28:29.594" v="369" actId="1076"/>
          <ac:picMkLst>
            <pc:docMk/>
            <pc:sldMk cId="1496525895" sldId="264"/>
            <ac:picMk id="4" creationId="{A9647E9D-305B-47D7-9A28-602287B539E0}"/>
          </ac:picMkLst>
        </pc:picChg>
      </pc:sldChg>
      <pc:sldChg chg="addSp modSp new">
        <pc:chgData name="pierpaolo infante" userId="S::admin@usrtoscana.onmicrosoft.com::1067bbf5-9d92-4a2b-b4ce-876a801b9ecb" providerId="AD" clId="Web-{81506F87-A113-6856-FE44-954580C0AB00}" dt="2019-04-08T10:30:40.202" v="378"/>
        <pc:sldMkLst>
          <pc:docMk/>
          <pc:sldMk cId="3807211346" sldId="265"/>
        </pc:sldMkLst>
        <pc:spChg chg="add mod">
          <ac:chgData name="pierpaolo infante" userId="S::admin@usrtoscana.onmicrosoft.com::1067bbf5-9d92-4a2b-b4ce-876a801b9ecb" providerId="AD" clId="Web-{81506F87-A113-6856-FE44-954580C0AB00}" dt="2019-04-08T10:30:40.202" v="378"/>
          <ac:spMkLst>
            <pc:docMk/>
            <pc:sldMk cId="3807211346" sldId="265"/>
            <ac:spMk id="4" creationId="{5B311FA7-9253-4B51-942D-2A611B9416D7}"/>
          </ac:spMkLst>
        </pc:spChg>
        <pc:picChg chg="add mod">
          <ac:chgData name="pierpaolo infante" userId="S::admin@usrtoscana.onmicrosoft.com::1067bbf5-9d92-4a2b-b4ce-876a801b9ecb" providerId="AD" clId="Web-{81506F87-A113-6856-FE44-954580C0AB00}" dt="2019-04-08T10:30:17.843" v="374" actId="14100"/>
          <ac:picMkLst>
            <pc:docMk/>
            <pc:sldMk cId="3807211346" sldId="265"/>
            <ac:picMk id="2" creationId="{826EA057-1684-4219-858F-0444D256C446}"/>
          </ac:picMkLst>
        </pc:picChg>
      </pc:sldChg>
      <pc:sldChg chg="addSp modSp new">
        <pc:chgData name="pierpaolo infante" userId="S::admin@usrtoscana.onmicrosoft.com::1067bbf5-9d92-4a2b-b4ce-876a801b9ecb" providerId="AD" clId="Web-{81506F87-A113-6856-FE44-954580C0AB00}" dt="2019-04-08T10:35:22.591" v="388" actId="14100"/>
        <pc:sldMkLst>
          <pc:docMk/>
          <pc:sldMk cId="3717519289" sldId="266"/>
        </pc:sldMkLst>
        <pc:spChg chg="add mod">
          <ac:chgData name="pierpaolo infante" userId="S::admin@usrtoscana.onmicrosoft.com::1067bbf5-9d92-4a2b-b4ce-876a801b9ecb" providerId="AD" clId="Web-{81506F87-A113-6856-FE44-954580C0AB00}" dt="2019-04-08T10:35:22.591" v="388" actId="14100"/>
          <ac:spMkLst>
            <pc:docMk/>
            <pc:sldMk cId="3717519289" sldId="266"/>
            <ac:spMk id="4" creationId="{AA34629D-CD43-4EEF-8CC9-06A08A8E4FEA}"/>
          </ac:spMkLst>
        </pc:spChg>
        <pc:picChg chg="add mod">
          <ac:chgData name="pierpaolo infante" userId="S::admin@usrtoscana.onmicrosoft.com::1067bbf5-9d92-4a2b-b4ce-876a801b9ecb" providerId="AD" clId="Web-{81506F87-A113-6856-FE44-954580C0AB00}" dt="2019-04-08T10:34:20.450" v="383" actId="14100"/>
          <ac:picMkLst>
            <pc:docMk/>
            <pc:sldMk cId="3717519289" sldId="266"/>
            <ac:picMk id="2" creationId="{01B10ACE-BC9C-45BB-ACF5-61DB6A044063}"/>
          </ac:picMkLst>
        </pc:picChg>
      </pc:sldChg>
      <pc:sldChg chg="addSp modSp new">
        <pc:chgData name="pierpaolo infante" userId="S::admin@usrtoscana.onmicrosoft.com::1067bbf5-9d92-4a2b-b4ce-876a801b9ecb" providerId="AD" clId="Web-{81506F87-A113-6856-FE44-954580C0AB00}" dt="2019-04-08T10:37:55.964" v="395" actId="14100"/>
        <pc:sldMkLst>
          <pc:docMk/>
          <pc:sldMk cId="639235511" sldId="267"/>
        </pc:sldMkLst>
        <pc:picChg chg="add mod">
          <ac:chgData name="pierpaolo infante" userId="S::admin@usrtoscana.onmicrosoft.com::1067bbf5-9d92-4a2b-b4ce-876a801b9ecb" providerId="AD" clId="Web-{81506F87-A113-6856-FE44-954580C0AB00}" dt="2019-04-08T10:37:55.964" v="395" actId="14100"/>
          <ac:picMkLst>
            <pc:docMk/>
            <pc:sldMk cId="639235511" sldId="267"/>
            <ac:picMk id="2" creationId="{D833AF60-49BB-4F63-AE53-4DFDFAFAD38D}"/>
          </ac:picMkLst>
        </pc:picChg>
      </pc:sldChg>
      <pc:sldChg chg="addSp modSp new ord">
        <pc:chgData name="pierpaolo infante" userId="S::admin@usrtoscana.onmicrosoft.com::1067bbf5-9d92-4a2b-b4ce-876a801b9ecb" providerId="AD" clId="Web-{81506F87-A113-6856-FE44-954580C0AB00}" dt="2019-04-08T10:42:37.072" v="418"/>
        <pc:sldMkLst>
          <pc:docMk/>
          <pc:sldMk cId="2280677991" sldId="268"/>
        </pc:sldMkLst>
        <pc:spChg chg="add mod">
          <ac:chgData name="pierpaolo infante" userId="S::admin@usrtoscana.onmicrosoft.com::1067bbf5-9d92-4a2b-b4ce-876a801b9ecb" providerId="AD" clId="Web-{81506F87-A113-6856-FE44-954580C0AB00}" dt="2019-04-08T10:41:06.978" v="405"/>
          <ac:spMkLst>
            <pc:docMk/>
            <pc:sldMk cId="2280677991" sldId="268"/>
            <ac:spMk id="4" creationId="{AC452580-036B-43D7-A1B9-144897589D10}"/>
          </ac:spMkLst>
        </pc:spChg>
        <pc:picChg chg="add mod">
          <ac:chgData name="pierpaolo infante" userId="S::admin@usrtoscana.onmicrosoft.com::1067bbf5-9d92-4a2b-b4ce-876a801b9ecb" providerId="AD" clId="Web-{81506F87-A113-6856-FE44-954580C0AB00}" dt="2019-04-08T10:40:32.604" v="400" actId="14100"/>
          <ac:picMkLst>
            <pc:docMk/>
            <pc:sldMk cId="2280677991" sldId="268"/>
            <ac:picMk id="2" creationId="{F32D7F75-342E-46E4-9D4C-F10088888F3E}"/>
          </ac:picMkLst>
        </pc:picChg>
      </pc:sldChg>
      <pc:sldChg chg="addSp delSp modSp add ord replId">
        <pc:chgData name="pierpaolo infante" userId="S::admin@usrtoscana.onmicrosoft.com::1067bbf5-9d92-4a2b-b4ce-876a801b9ecb" providerId="AD" clId="Web-{81506F87-A113-6856-FE44-954580C0AB00}" dt="2019-04-08T10:42:11.619" v="417" actId="1076"/>
        <pc:sldMkLst>
          <pc:docMk/>
          <pc:sldMk cId="380740359" sldId="269"/>
        </pc:sldMkLst>
        <pc:spChg chg="del">
          <ac:chgData name="pierpaolo infante" userId="S::admin@usrtoscana.onmicrosoft.com::1067bbf5-9d92-4a2b-b4ce-876a801b9ecb" providerId="AD" clId="Web-{81506F87-A113-6856-FE44-954580C0AB00}" dt="2019-04-08T10:41:57.275" v="412"/>
          <ac:spMkLst>
            <pc:docMk/>
            <pc:sldMk cId="380740359" sldId="269"/>
            <ac:spMk id="2" creationId="{00000000-0000-0000-0000-000000000000}"/>
          </ac:spMkLst>
        </pc:spChg>
        <pc:spChg chg="mod">
          <ac:chgData name="pierpaolo infante" userId="S::admin@usrtoscana.onmicrosoft.com::1067bbf5-9d92-4a2b-b4ce-876a801b9ecb" providerId="AD" clId="Web-{81506F87-A113-6856-FE44-954580C0AB00}" dt="2019-04-08T10:42:11.619" v="417" actId="1076"/>
          <ac:spMkLst>
            <pc:docMk/>
            <pc:sldMk cId="380740359" sldId="269"/>
            <ac:spMk id="3" creationId="{00000000-0000-0000-0000-000000000000}"/>
          </ac:spMkLst>
        </pc:spChg>
        <pc:spChg chg="add del mod">
          <ac:chgData name="pierpaolo infante" userId="S::admin@usrtoscana.onmicrosoft.com::1067bbf5-9d92-4a2b-b4ce-876a801b9ecb" providerId="AD" clId="Web-{81506F87-A113-6856-FE44-954580C0AB00}" dt="2019-04-08T10:41:59.650" v="413"/>
          <ac:spMkLst>
            <pc:docMk/>
            <pc:sldMk cId="380740359" sldId="269"/>
            <ac:spMk id="5" creationId="{3DFDAF01-9FE4-4769-9914-B14FA5AF5A66}"/>
          </ac:spMkLst>
        </pc:spChg>
        <pc:spChg chg="del mod">
          <ac:chgData name="pierpaolo infante" userId="S::admin@usrtoscana.onmicrosoft.com::1067bbf5-9d92-4a2b-b4ce-876a801b9ecb" providerId="AD" clId="Web-{81506F87-A113-6856-FE44-954580C0AB00}" dt="2019-04-08T10:41:53.822" v="411"/>
          <ac:spMkLst>
            <pc:docMk/>
            <pc:sldMk cId="380740359" sldId="269"/>
            <ac:spMk id="10" creationId="{9DD91835-FF31-49F9-A420-88D624FAFA4D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1_elisa\1_KPMG\7_webinar%2014%20maggio\slide\dati%20per%20slid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1_elisa\1_KPMG\7_webinar%2014%20maggio\slide\dati%20per%20slid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1_elisa\1_KPMG\7_webinar%2014%20maggio\slide\dati%20per%20slide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1_elisa\1_KPMG\7_webinar%2014%20maggio\slide\dati%20per%20slide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1_elisa\1_KPMG\7_webinar%2014%20maggio\slide\dati%20per%20slid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autorizzazioni!$A$9:$A$18</c:f>
              <c:strCache>
                <c:ptCount val="10"/>
                <c:pt idx="0">
                  <c:v>Arezzo</c:v>
                </c:pt>
                <c:pt idx="1">
                  <c:v>Firenze</c:v>
                </c:pt>
                <c:pt idx="2">
                  <c:v>Grosseto</c:v>
                </c:pt>
                <c:pt idx="3">
                  <c:v>Livorno</c:v>
                </c:pt>
                <c:pt idx="4">
                  <c:v>Lucca</c:v>
                </c:pt>
                <c:pt idx="5">
                  <c:v>Massa Carrara</c:v>
                </c:pt>
                <c:pt idx="6">
                  <c:v>Pisa</c:v>
                </c:pt>
                <c:pt idx="7">
                  <c:v>Pistoia</c:v>
                </c:pt>
                <c:pt idx="8">
                  <c:v>Prato</c:v>
                </c:pt>
                <c:pt idx="9">
                  <c:v>Siena</c:v>
                </c:pt>
              </c:strCache>
            </c:strRef>
          </c:cat>
          <c:val>
            <c:numRef>
              <c:f>autorizzazioni!$B$9:$B$18</c:f>
              <c:numCache>
                <c:formatCode>General</c:formatCode>
                <c:ptCount val="10"/>
                <c:pt idx="0">
                  <c:v>238</c:v>
                </c:pt>
                <c:pt idx="1">
                  <c:v>558</c:v>
                </c:pt>
                <c:pt idx="2">
                  <c:v>160</c:v>
                </c:pt>
                <c:pt idx="3">
                  <c:v>169</c:v>
                </c:pt>
                <c:pt idx="4">
                  <c:v>230</c:v>
                </c:pt>
                <c:pt idx="5">
                  <c:v>136</c:v>
                </c:pt>
                <c:pt idx="6">
                  <c:v>242</c:v>
                </c:pt>
                <c:pt idx="7">
                  <c:v>161</c:v>
                </c:pt>
                <c:pt idx="8">
                  <c:v>182</c:v>
                </c:pt>
                <c:pt idx="9">
                  <c:v>185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8596352"/>
        <c:axId val="118604160"/>
      </c:barChart>
      <c:catAx>
        <c:axId val="11859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8604160"/>
        <c:crosses val="autoZero"/>
        <c:auto val="1"/>
        <c:lblAlgn val="ctr"/>
        <c:lblOffset val="100"/>
        <c:noMultiLvlLbl val="0"/>
      </c:catAx>
      <c:valAx>
        <c:axId val="1186041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8596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new!$A$17:$A$26</c:f>
              <c:strCache>
                <c:ptCount val="10"/>
                <c:pt idx="0">
                  <c:v>10862 - Inclusione </c:v>
                </c:pt>
                <c:pt idx="1">
                  <c:v>1953  - Comp. Base</c:v>
                </c:pt>
                <c:pt idx="2">
                  <c:v>2165 - Adulti </c:v>
                </c:pt>
                <c:pt idx="3">
                  <c:v>2999 -  Orientamento</c:v>
                </c:pt>
                <c:pt idx="4">
                  <c:v>3340 - Citt. globale</c:v>
                </c:pt>
                <c:pt idx="5">
                  <c:v>3504 - Citt. europea</c:v>
                </c:pt>
                <c:pt idx="6">
                  <c:v>3781 - ASL</c:v>
                </c:pt>
                <c:pt idx="7">
                  <c:v>37944  - Lab. Innovativi</c:v>
                </c:pt>
                <c:pt idx="8">
                  <c:v>4427 - Paesaggistico</c:v>
                </c:pt>
                <c:pt idx="9">
                  <c:v>4932  - Sem.</c:v>
                </c:pt>
              </c:strCache>
            </c:strRef>
          </c:cat>
          <c:val>
            <c:numRef>
              <c:f>new!$B$17:$B$26</c:f>
              <c:numCache>
                <c:formatCode>General</c:formatCode>
                <c:ptCount val="10"/>
                <c:pt idx="0">
                  <c:v>10</c:v>
                </c:pt>
                <c:pt idx="1">
                  <c:v>122</c:v>
                </c:pt>
                <c:pt idx="2">
                  <c:v>9</c:v>
                </c:pt>
                <c:pt idx="3">
                  <c:v>48</c:v>
                </c:pt>
                <c:pt idx="4">
                  <c:v>86</c:v>
                </c:pt>
                <c:pt idx="5">
                  <c:v>83</c:v>
                </c:pt>
                <c:pt idx="6">
                  <c:v>58</c:v>
                </c:pt>
                <c:pt idx="7">
                  <c:v>9</c:v>
                </c:pt>
                <c:pt idx="8">
                  <c:v>89</c:v>
                </c:pt>
                <c:pt idx="9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8610944"/>
        <c:axId val="123684736"/>
        <c:extLst/>
      </c:barChart>
      <c:catAx>
        <c:axId val="11861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3684736"/>
        <c:crosses val="autoZero"/>
        <c:auto val="1"/>
        <c:lblAlgn val="ctr"/>
        <c:lblOffset val="100"/>
        <c:noMultiLvlLbl val="0"/>
      </c:catAx>
      <c:valAx>
        <c:axId val="123684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8610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491999224528761E-2"/>
          <c:y val="7.787755463151376E-2"/>
          <c:w val="0.87359631907713664"/>
          <c:h val="0.5476646108090977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new!$A$47:$A$58</c:f>
              <c:strCache>
                <c:ptCount val="12"/>
                <c:pt idx="0">
                  <c:v>10862 - Inclusione </c:v>
                </c:pt>
                <c:pt idx="1">
                  <c:v>12810 - Amb. Digit.</c:v>
                </c:pt>
                <c:pt idx="2">
                  <c:v>1953  - Comp. Base</c:v>
                </c:pt>
                <c:pt idx="3">
                  <c:v>2165 - Adulti </c:v>
                </c:pt>
                <c:pt idx="4">
                  <c:v>2999 -  Orientamento</c:v>
                </c:pt>
                <c:pt idx="5">
                  <c:v>3340 - Citt. globale</c:v>
                </c:pt>
                <c:pt idx="6">
                  <c:v>3504 - Citt. europea</c:v>
                </c:pt>
                <c:pt idx="7">
                  <c:v>3781 - ASL</c:v>
                </c:pt>
                <c:pt idx="8">
                  <c:v>37944  - Lab. Innovativi</c:v>
                </c:pt>
                <c:pt idx="9">
                  <c:v>4427 - Paesaggistico</c:v>
                </c:pt>
                <c:pt idx="10">
                  <c:v>6076 - Innovaz</c:v>
                </c:pt>
                <c:pt idx="11">
                  <c:v>9035  -  LAN/WLAN</c:v>
                </c:pt>
              </c:strCache>
            </c:strRef>
          </c:cat>
          <c:val>
            <c:numRef>
              <c:f>new!$B$47:$B$58</c:f>
              <c:numCache>
                <c:formatCode>General</c:formatCode>
                <c:ptCount val="12"/>
                <c:pt idx="0">
                  <c:v>46</c:v>
                </c:pt>
                <c:pt idx="1">
                  <c:v>3</c:v>
                </c:pt>
                <c:pt idx="2">
                  <c:v>284</c:v>
                </c:pt>
                <c:pt idx="3">
                  <c:v>15</c:v>
                </c:pt>
                <c:pt idx="4">
                  <c:v>43</c:v>
                </c:pt>
                <c:pt idx="5">
                  <c:v>40</c:v>
                </c:pt>
                <c:pt idx="6">
                  <c:v>34</c:v>
                </c:pt>
                <c:pt idx="7">
                  <c:v>35</c:v>
                </c:pt>
                <c:pt idx="8">
                  <c:v>85</c:v>
                </c:pt>
                <c:pt idx="9">
                  <c:v>62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23705600"/>
        <c:axId val="123728256"/>
        <c:extLst/>
      </c:barChart>
      <c:catAx>
        <c:axId val="12370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3728256"/>
        <c:crosses val="autoZero"/>
        <c:auto val="1"/>
        <c:lblAlgn val="ctr"/>
        <c:lblOffset val="100"/>
        <c:noMultiLvlLbl val="0"/>
      </c:catAx>
      <c:valAx>
        <c:axId val="1237282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3705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491999224528761E-2"/>
          <c:y val="7.787755463151376E-2"/>
          <c:w val="0.87359631907713664"/>
          <c:h val="0.5476646108090977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riepilogo!$A$84:$A$95</c:f>
              <c:strCache>
                <c:ptCount val="12"/>
                <c:pt idx="0">
                  <c:v>9035 -  LanWLan</c:v>
                </c:pt>
                <c:pt idx="1">
                  <c:v>10862 - Inclusione</c:v>
                </c:pt>
                <c:pt idx="2">
                  <c:v>1479 - Lab. Sport.</c:v>
                </c:pt>
                <c:pt idx="3">
                  <c:v>1953  - Comp. base</c:v>
                </c:pt>
                <c:pt idx="4">
                  <c:v>12810 - Amb. Digit.</c:v>
                </c:pt>
                <c:pt idx="5">
                  <c:v>2165 - Adulti</c:v>
                </c:pt>
                <c:pt idx="6">
                  <c:v>2999 - Orientamento </c:v>
                </c:pt>
                <c:pt idx="7">
                  <c:v>3340 - Citt. globale</c:v>
                </c:pt>
                <c:pt idx="8">
                  <c:v>3504 - Citt. europea</c:v>
                </c:pt>
                <c:pt idx="9">
                  <c:v>3781 - ASL</c:v>
                </c:pt>
                <c:pt idx="10">
                  <c:v>37944 - Lab. Innovativi</c:v>
                </c:pt>
                <c:pt idx="11">
                  <c:v>4427  - Paesaggistico</c:v>
                </c:pt>
              </c:strCache>
            </c:strRef>
          </c:cat>
          <c:val>
            <c:numRef>
              <c:f>riepilogo!$B$84:$B$95</c:f>
              <c:numCache>
                <c:formatCode>General</c:formatCode>
                <c:ptCount val="12"/>
                <c:pt idx="0">
                  <c:v>18</c:v>
                </c:pt>
                <c:pt idx="1">
                  <c:v>15</c:v>
                </c:pt>
                <c:pt idx="2">
                  <c:v>9</c:v>
                </c:pt>
                <c:pt idx="3">
                  <c:v>228</c:v>
                </c:pt>
                <c:pt idx="4">
                  <c:v>38</c:v>
                </c:pt>
                <c:pt idx="5">
                  <c:v>10</c:v>
                </c:pt>
                <c:pt idx="6">
                  <c:v>34</c:v>
                </c:pt>
                <c:pt idx="7">
                  <c:v>39</c:v>
                </c:pt>
                <c:pt idx="8">
                  <c:v>24</c:v>
                </c:pt>
                <c:pt idx="9">
                  <c:v>26</c:v>
                </c:pt>
                <c:pt idx="10">
                  <c:v>86</c:v>
                </c:pt>
                <c:pt idx="11">
                  <c:v>58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25414016"/>
        <c:axId val="125436288"/>
        <c:extLst/>
      </c:barChart>
      <c:catAx>
        <c:axId val="12541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5436288"/>
        <c:crosses val="autoZero"/>
        <c:auto val="1"/>
        <c:lblAlgn val="ctr"/>
        <c:lblOffset val="100"/>
        <c:noMultiLvlLbl val="0"/>
      </c:catAx>
      <c:valAx>
        <c:axId val="1254362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541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491999224528761E-2"/>
          <c:y val="7.787755463151376E-2"/>
          <c:w val="0.87359631907713664"/>
          <c:h val="0.5476646108090977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riepilogo!$A$140:$A$147</c:f>
              <c:strCache>
                <c:ptCount val="8"/>
                <c:pt idx="0">
                  <c:v>9035 -  LanWLan</c:v>
                </c:pt>
                <c:pt idx="1">
                  <c:v>10862 - Inclusione</c:v>
                </c:pt>
                <c:pt idx="2">
                  <c:v>1479 - Lab. Sport.</c:v>
                </c:pt>
                <c:pt idx="3">
                  <c:v>1953  - Comp. base</c:v>
                </c:pt>
                <c:pt idx="4">
                  <c:v>12810 - Amb. Digit.</c:v>
                </c:pt>
                <c:pt idx="5">
                  <c:v>3781 - ASL</c:v>
                </c:pt>
                <c:pt idx="6">
                  <c:v>37944 - Lab. Innovativi</c:v>
                </c:pt>
                <c:pt idx="7">
                  <c:v>6076 -Innovaz.</c:v>
                </c:pt>
              </c:strCache>
            </c:strRef>
          </c:cat>
          <c:val>
            <c:numRef>
              <c:f>riepilogo!$B$140:$B$147</c:f>
              <c:numCache>
                <c:formatCode>General</c:formatCode>
                <c:ptCount val="8"/>
                <c:pt idx="0">
                  <c:v>22</c:v>
                </c:pt>
                <c:pt idx="1">
                  <c:v>36</c:v>
                </c:pt>
                <c:pt idx="2">
                  <c:v>11</c:v>
                </c:pt>
                <c:pt idx="3">
                  <c:v>1</c:v>
                </c:pt>
                <c:pt idx="4">
                  <c:v>39</c:v>
                </c:pt>
                <c:pt idx="5">
                  <c:v>5</c:v>
                </c:pt>
                <c:pt idx="6">
                  <c:v>9</c:v>
                </c:pt>
                <c:pt idx="7">
                  <c:v>4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25448960"/>
        <c:axId val="125463168"/>
        <c:extLst/>
      </c:barChart>
      <c:catAx>
        <c:axId val="12544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5463168"/>
        <c:crosses val="autoZero"/>
        <c:auto val="1"/>
        <c:lblAlgn val="ctr"/>
        <c:lblOffset val="100"/>
        <c:noMultiLvlLbl val="0"/>
      </c:catAx>
      <c:valAx>
        <c:axId val="1254631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5448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38E96C-1C0B-41EE-B583-C3430393C69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8668E39-0123-4BC4-95EA-884CB0EF2DF9}">
      <dgm:prSet phldrT="[Text]"/>
      <dgm:spPr/>
      <dgm:t>
        <a:bodyPr/>
        <a:lstStyle/>
        <a:p>
          <a:r>
            <a:rPr lang="it-IT" b="1" dirty="0" smtClean="0"/>
            <a:t>Informazioni generali sul Programma</a:t>
          </a:r>
          <a:endParaRPr lang="it-IT" b="1" dirty="0"/>
        </a:p>
      </dgm:t>
    </dgm:pt>
    <dgm:pt modelId="{3CD991DB-F5A4-4624-A9CF-8F4AAFF4531B}" type="parTrans" cxnId="{338F7DB6-7934-4A1B-8714-6246A4564EB1}">
      <dgm:prSet/>
      <dgm:spPr/>
      <dgm:t>
        <a:bodyPr/>
        <a:lstStyle/>
        <a:p>
          <a:endParaRPr lang="it-IT"/>
        </a:p>
      </dgm:t>
    </dgm:pt>
    <dgm:pt modelId="{2EA0D604-1C46-4391-8BC7-72414C3FF152}" type="sibTrans" cxnId="{338F7DB6-7934-4A1B-8714-6246A4564EB1}">
      <dgm:prSet/>
      <dgm:spPr/>
      <dgm:t>
        <a:bodyPr/>
        <a:lstStyle/>
        <a:p>
          <a:endParaRPr lang="it-IT"/>
        </a:p>
      </dgm:t>
    </dgm:pt>
    <dgm:pt modelId="{11CC831F-1FFA-4EAC-84B7-665B4E8B887D}">
      <dgm:prSet phldrT="[Text]"/>
      <dgm:spPr/>
      <dgm:t>
        <a:bodyPr/>
        <a:lstStyle/>
        <a:p>
          <a:r>
            <a:rPr lang="it-IT" dirty="0" smtClean="0"/>
            <a:t>Finalità e dotazione</a:t>
          </a:r>
          <a:endParaRPr lang="it-IT" dirty="0"/>
        </a:p>
      </dgm:t>
    </dgm:pt>
    <dgm:pt modelId="{C528DC09-14C6-48D9-B7A5-4E1DBFD92B99}" type="parTrans" cxnId="{DC018D27-1A5E-4C64-B262-FEEA84892776}">
      <dgm:prSet/>
      <dgm:spPr/>
      <dgm:t>
        <a:bodyPr/>
        <a:lstStyle/>
        <a:p>
          <a:endParaRPr lang="it-IT"/>
        </a:p>
      </dgm:t>
    </dgm:pt>
    <dgm:pt modelId="{48386562-E7AB-4B17-90C9-A49A1E007508}" type="sibTrans" cxnId="{DC018D27-1A5E-4C64-B262-FEEA84892776}">
      <dgm:prSet/>
      <dgm:spPr/>
      <dgm:t>
        <a:bodyPr/>
        <a:lstStyle/>
        <a:p>
          <a:endParaRPr lang="it-IT"/>
        </a:p>
      </dgm:t>
    </dgm:pt>
    <dgm:pt modelId="{C87662BD-F3D6-45C8-A968-EB5B728BAF48}">
      <dgm:prSet phldrT="[Text]"/>
      <dgm:spPr/>
      <dgm:t>
        <a:bodyPr/>
        <a:lstStyle/>
        <a:p>
          <a:r>
            <a:rPr lang="it-IT" b="1" dirty="0" smtClean="0"/>
            <a:t>Lo stato di avanzamento dei progetti</a:t>
          </a:r>
          <a:endParaRPr lang="it-IT" b="1" dirty="0"/>
        </a:p>
      </dgm:t>
    </dgm:pt>
    <dgm:pt modelId="{F5496E8E-08CD-40C2-B727-760793F250CC}" type="parTrans" cxnId="{7A05FA43-5331-41A2-A403-09EB84942221}">
      <dgm:prSet/>
      <dgm:spPr/>
      <dgm:t>
        <a:bodyPr/>
        <a:lstStyle/>
        <a:p>
          <a:endParaRPr lang="it-IT"/>
        </a:p>
      </dgm:t>
    </dgm:pt>
    <dgm:pt modelId="{810B8110-F209-4653-B5ED-05E54BD0150E}" type="sibTrans" cxnId="{7A05FA43-5331-41A2-A403-09EB84942221}">
      <dgm:prSet/>
      <dgm:spPr/>
      <dgm:t>
        <a:bodyPr/>
        <a:lstStyle/>
        <a:p>
          <a:endParaRPr lang="it-IT"/>
        </a:p>
      </dgm:t>
    </dgm:pt>
    <dgm:pt modelId="{24A9D9A9-6C1C-465C-89FF-00F5A03C36FF}">
      <dgm:prSet phldrT="[Text]"/>
      <dgm:spPr/>
      <dgm:t>
        <a:bodyPr/>
        <a:lstStyle/>
        <a:p>
          <a:r>
            <a:rPr lang="it-IT" dirty="0" smtClean="0"/>
            <a:t>Autorizzati</a:t>
          </a:r>
          <a:endParaRPr lang="it-IT" dirty="0"/>
        </a:p>
      </dgm:t>
    </dgm:pt>
    <dgm:pt modelId="{7D0F9796-8C3F-4C0F-B526-B8633676E11D}" type="parTrans" cxnId="{E3870E27-C473-4BBA-9625-F1F80D493FDF}">
      <dgm:prSet/>
      <dgm:spPr/>
      <dgm:t>
        <a:bodyPr/>
        <a:lstStyle/>
        <a:p>
          <a:endParaRPr lang="it-IT"/>
        </a:p>
      </dgm:t>
    </dgm:pt>
    <dgm:pt modelId="{97562FF7-6927-4FD4-8947-03A4A0BAC3D8}" type="sibTrans" cxnId="{E3870E27-C473-4BBA-9625-F1F80D493FDF}">
      <dgm:prSet/>
      <dgm:spPr/>
      <dgm:t>
        <a:bodyPr/>
        <a:lstStyle/>
        <a:p>
          <a:endParaRPr lang="it-IT"/>
        </a:p>
      </dgm:t>
    </dgm:pt>
    <dgm:pt modelId="{CFA3D1A9-577A-440B-A140-BEB8185CA87A}">
      <dgm:prSet phldrT="[Text]"/>
      <dgm:spPr/>
      <dgm:t>
        <a:bodyPr/>
        <a:lstStyle/>
        <a:p>
          <a:r>
            <a:rPr lang="it-IT" dirty="0" smtClean="0"/>
            <a:t>Avviati ma non chiusi</a:t>
          </a:r>
          <a:endParaRPr lang="it-IT" dirty="0"/>
        </a:p>
      </dgm:t>
    </dgm:pt>
    <dgm:pt modelId="{4729F3B8-B376-48D7-996E-A1ADDA82A1DA}" type="parTrans" cxnId="{12C4A6B1-5D09-40C8-8216-AD5DE484226A}">
      <dgm:prSet/>
      <dgm:spPr/>
      <dgm:t>
        <a:bodyPr/>
        <a:lstStyle/>
        <a:p>
          <a:endParaRPr lang="it-IT"/>
        </a:p>
      </dgm:t>
    </dgm:pt>
    <dgm:pt modelId="{DF2FAFF1-111E-4EAB-9989-BD6D83FED517}" type="sibTrans" cxnId="{12C4A6B1-5D09-40C8-8216-AD5DE484226A}">
      <dgm:prSet/>
      <dgm:spPr/>
      <dgm:t>
        <a:bodyPr/>
        <a:lstStyle/>
        <a:p>
          <a:endParaRPr lang="it-IT"/>
        </a:p>
      </dgm:t>
    </dgm:pt>
    <dgm:pt modelId="{65588A0E-C2D6-4F38-8ABC-79444551A8CA}">
      <dgm:prSet phldrT="[Text]"/>
      <dgm:spPr/>
      <dgm:t>
        <a:bodyPr/>
        <a:lstStyle/>
        <a:p>
          <a:r>
            <a:rPr lang="it-IT" b="1" dirty="0" smtClean="0"/>
            <a:t>Come superare le criticità</a:t>
          </a:r>
          <a:endParaRPr lang="it-IT" b="1" dirty="0"/>
        </a:p>
      </dgm:t>
    </dgm:pt>
    <dgm:pt modelId="{B426AF2D-857D-4C00-A4EE-316EEF1602FB}" type="parTrans" cxnId="{DE972445-969E-494C-9691-F57F5640D2C1}">
      <dgm:prSet/>
      <dgm:spPr/>
      <dgm:t>
        <a:bodyPr/>
        <a:lstStyle/>
        <a:p>
          <a:endParaRPr lang="it-IT"/>
        </a:p>
      </dgm:t>
    </dgm:pt>
    <dgm:pt modelId="{8C0CEB97-396A-4F17-97E7-B0619D9F4EA1}" type="sibTrans" cxnId="{DE972445-969E-494C-9691-F57F5640D2C1}">
      <dgm:prSet/>
      <dgm:spPr/>
      <dgm:t>
        <a:bodyPr/>
        <a:lstStyle/>
        <a:p>
          <a:endParaRPr lang="it-IT"/>
        </a:p>
      </dgm:t>
    </dgm:pt>
    <dgm:pt modelId="{43035923-EA41-4A7A-A4F3-1DEB8BE4ABEE}">
      <dgm:prSet phldrT="[Text]"/>
      <dgm:spPr/>
      <dgm:t>
        <a:bodyPr/>
        <a:lstStyle/>
        <a:p>
          <a:r>
            <a:rPr lang="it-IT" dirty="0" smtClean="0"/>
            <a:t>Piano di supporto</a:t>
          </a:r>
          <a:endParaRPr lang="it-IT" dirty="0"/>
        </a:p>
      </dgm:t>
    </dgm:pt>
    <dgm:pt modelId="{315C61D1-F723-487C-A6E5-E5564CF703F4}" type="parTrans" cxnId="{D0003C19-6A9F-4ECC-A901-DE8E89ECED02}">
      <dgm:prSet/>
      <dgm:spPr/>
      <dgm:t>
        <a:bodyPr/>
        <a:lstStyle/>
        <a:p>
          <a:endParaRPr lang="it-IT"/>
        </a:p>
      </dgm:t>
    </dgm:pt>
    <dgm:pt modelId="{138F6FEA-C425-42C2-81E6-5195E5E48B88}" type="sibTrans" cxnId="{D0003C19-6A9F-4ECC-A901-DE8E89ECED02}">
      <dgm:prSet/>
      <dgm:spPr/>
      <dgm:t>
        <a:bodyPr/>
        <a:lstStyle/>
        <a:p>
          <a:endParaRPr lang="it-IT"/>
        </a:p>
      </dgm:t>
    </dgm:pt>
    <dgm:pt modelId="{4EB1CABF-AFA6-44AE-A3B8-D0F271C904A3}">
      <dgm:prSet phldrT="[Text]"/>
      <dgm:spPr/>
      <dgm:t>
        <a:bodyPr/>
        <a:lstStyle/>
        <a:p>
          <a:r>
            <a:rPr lang="it-IT" dirty="0" smtClean="0"/>
            <a:t>La struttura</a:t>
          </a:r>
          <a:endParaRPr lang="it-IT" dirty="0"/>
        </a:p>
      </dgm:t>
    </dgm:pt>
    <dgm:pt modelId="{5D04DEB7-FE09-492F-BBDB-A3AE7B4B9214}" type="parTrans" cxnId="{540ED80B-B8C1-4083-8E14-90DDB2822893}">
      <dgm:prSet/>
      <dgm:spPr/>
      <dgm:t>
        <a:bodyPr/>
        <a:lstStyle/>
        <a:p>
          <a:endParaRPr lang="it-IT"/>
        </a:p>
      </dgm:t>
    </dgm:pt>
    <dgm:pt modelId="{07833F63-9462-47CE-983B-2535634DBE29}" type="sibTrans" cxnId="{540ED80B-B8C1-4083-8E14-90DDB2822893}">
      <dgm:prSet/>
      <dgm:spPr/>
      <dgm:t>
        <a:bodyPr/>
        <a:lstStyle/>
        <a:p>
          <a:endParaRPr lang="it-IT"/>
        </a:p>
      </dgm:t>
    </dgm:pt>
    <dgm:pt modelId="{521C628B-B05C-4281-9281-F34BCEA644E5}">
      <dgm:prSet phldrT="[Text]"/>
      <dgm:spPr/>
      <dgm:t>
        <a:bodyPr/>
        <a:lstStyle/>
        <a:p>
          <a:r>
            <a:rPr lang="it-IT" dirty="0" smtClean="0"/>
            <a:t>Gli avvisi pubblicati</a:t>
          </a:r>
          <a:endParaRPr lang="it-IT" dirty="0"/>
        </a:p>
      </dgm:t>
    </dgm:pt>
    <dgm:pt modelId="{4EA2133D-F669-4182-8561-4173DE8DBE2D}" type="parTrans" cxnId="{52B89A21-0C88-487A-A659-7506014F0EE7}">
      <dgm:prSet/>
      <dgm:spPr/>
      <dgm:t>
        <a:bodyPr/>
        <a:lstStyle/>
        <a:p>
          <a:endParaRPr lang="it-IT"/>
        </a:p>
      </dgm:t>
    </dgm:pt>
    <dgm:pt modelId="{5FA8515A-F7CC-4A44-B3F3-9C53D06026B8}" type="sibTrans" cxnId="{52B89A21-0C88-487A-A659-7506014F0EE7}">
      <dgm:prSet/>
      <dgm:spPr/>
      <dgm:t>
        <a:bodyPr/>
        <a:lstStyle/>
        <a:p>
          <a:endParaRPr lang="it-IT"/>
        </a:p>
      </dgm:t>
    </dgm:pt>
    <dgm:pt modelId="{BA025E15-A74F-4EB0-AAA2-C404A9993F96}">
      <dgm:prSet phldrT="[Text]"/>
      <dgm:spPr/>
      <dgm:t>
        <a:bodyPr/>
        <a:lstStyle/>
        <a:p>
          <a:r>
            <a:rPr lang="it-IT" dirty="0" smtClean="0"/>
            <a:t>Autorizzati ma non avviati</a:t>
          </a:r>
          <a:endParaRPr lang="it-IT" dirty="0"/>
        </a:p>
      </dgm:t>
    </dgm:pt>
    <dgm:pt modelId="{B46AFF9C-90F9-48C6-89EB-C60FC02EB3DB}" type="parTrans" cxnId="{46B3993A-42C8-47D5-AA07-F185CC5BD94A}">
      <dgm:prSet/>
      <dgm:spPr/>
      <dgm:t>
        <a:bodyPr/>
        <a:lstStyle/>
        <a:p>
          <a:endParaRPr lang="it-IT"/>
        </a:p>
      </dgm:t>
    </dgm:pt>
    <dgm:pt modelId="{DF49B260-F9F7-49D8-8AE4-3343E0E3B83A}" type="sibTrans" cxnId="{46B3993A-42C8-47D5-AA07-F185CC5BD94A}">
      <dgm:prSet/>
      <dgm:spPr/>
      <dgm:t>
        <a:bodyPr/>
        <a:lstStyle/>
        <a:p>
          <a:endParaRPr lang="it-IT"/>
        </a:p>
      </dgm:t>
    </dgm:pt>
    <dgm:pt modelId="{ECFB5B88-1ED7-4C98-BB34-30F3795B8FEA}">
      <dgm:prSet phldrT="[Text]"/>
      <dgm:spPr/>
      <dgm:t>
        <a:bodyPr/>
        <a:lstStyle/>
        <a:p>
          <a:r>
            <a:rPr lang="it-IT" dirty="0" smtClean="0"/>
            <a:t>Avviati senza CERT</a:t>
          </a:r>
          <a:endParaRPr lang="it-IT" dirty="0"/>
        </a:p>
      </dgm:t>
    </dgm:pt>
    <dgm:pt modelId="{7DCBE861-3A61-41DC-AEB7-D11A0E7C2F20}" type="parTrans" cxnId="{55332399-C1FE-45DD-B6DF-DFD3B684E503}">
      <dgm:prSet/>
      <dgm:spPr/>
      <dgm:t>
        <a:bodyPr/>
        <a:lstStyle/>
        <a:p>
          <a:endParaRPr lang="it-IT"/>
        </a:p>
      </dgm:t>
    </dgm:pt>
    <dgm:pt modelId="{0959D050-A918-41E3-ACEC-295523AB978B}" type="sibTrans" cxnId="{55332399-C1FE-45DD-B6DF-DFD3B684E503}">
      <dgm:prSet/>
      <dgm:spPr/>
      <dgm:t>
        <a:bodyPr/>
        <a:lstStyle/>
        <a:p>
          <a:endParaRPr lang="it-IT"/>
        </a:p>
      </dgm:t>
    </dgm:pt>
    <dgm:pt modelId="{678D77A6-01AA-4399-A6B3-F8937C5C65C4}">
      <dgm:prSet phldrT="[Text]"/>
      <dgm:spPr/>
      <dgm:t>
        <a:bodyPr/>
        <a:lstStyle/>
        <a:p>
          <a:r>
            <a:rPr lang="it-IT" dirty="0" smtClean="0"/>
            <a:t>Chiusi senza REND</a:t>
          </a:r>
          <a:endParaRPr lang="it-IT" dirty="0"/>
        </a:p>
      </dgm:t>
    </dgm:pt>
    <dgm:pt modelId="{0058A700-D5B5-4671-A950-E07EE5BB359D}" type="parTrans" cxnId="{29F911C5-770C-477D-958A-006D6E99FE9C}">
      <dgm:prSet/>
      <dgm:spPr/>
      <dgm:t>
        <a:bodyPr/>
        <a:lstStyle/>
        <a:p>
          <a:endParaRPr lang="it-IT"/>
        </a:p>
      </dgm:t>
    </dgm:pt>
    <dgm:pt modelId="{1C091448-3C0C-4FE3-BBBF-19434CE748ED}" type="sibTrans" cxnId="{29F911C5-770C-477D-958A-006D6E99FE9C}">
      <dgm:prSet/>
      <dgm:spPr/>
      <dgm:t>
        <a:bodyPr/>
        <a:lstStyle/>
        <a:p>
          <a:endParaRPr lang="it-IT"/>
        </a:p>
      </dgm:t>
    </dgm:pt>
    <dgm:pt modelId="{DD7F6812-4591-411B-9BD7-C04FEF6BFC13}">
      <dgm:prSet phldrT="[Text]"/>
      <dgm:spPr/>
      <dgm:t>
        <a:bodyPr/>
        <a:lstStyle/>
        <a:p>
          <a:endParaRPr lang="it-IT" dirty="0"/>
        </a:p>
      </dgm:t>
    </dgm:pt>
    <dgm:pt modelId="{09FA3F92-46B4-4780-BAF1-F2C5D5861618}" type="parTrans" cxnId="{651E7A8F-C9F0-401D-9638-B5CA4D6B0C1F}">
      <dgm:prSet/>
      <dgm:spPr/>
      <dgm:t>
        <a:bodyPr/>
        <a:lstStyle/>
        <a:p>
          <a:endParaRPr lang="it-IT"/>
        </a:p>
      </dgm:t>
    </dgm:pt>
    <dgm:pt modelId="{E96B693B-A858-4E05-8657-02DEAFBC4483}" type="sibTrans" cxnId="{651E7A8F-C9F0-401D-9638-B5CA4D6B0C1F}">
      <dgm:prSet/>
      <dgm:spPr/>
      <dgm:t>
        <a:bodyPr/>
        <a:lstStyle/>
        <a:p>
          <a:endParaRPr lang="it-IT"/>
        </a:p>
      </dgm:t>
    </dgm:pt>
    <dgm:pt modelId="{7918E162-9F9D-48AB-A208-6E2101B6937E}">
      <dgm:prSet phldrT="[Text]"/>
      <dgm:spPr/>
      <dgm:t>
        <a:bodyPr/>
        <a:lstStyle/>
        <a:p>
          <a:endParaRPr lang="it-IT" dirty="0"/>
        </a:p>
      </dgm:t>
    </dgm:pt>
    <dgm:pt modelId="{FF68CB36-9D5B-461B-A79F-A30220A17C8F}" type="parTrans" cxnId="{3B9A0AF3-D345-4E98-82AC-63E44D89BB85}">
      <dgm:prSet/>
      <dgm:spPr/>
      <dgm:t>
        <a:bodyPr/>
        <a:lstStyle/>
        <a:p>
          <a:endParaRPr lang="it-IT"/>
        </a:p>
      </dgm:t>
    </dgm:pt>
    <dgm:pt modelId="{75D03494-F5DC-4A07-9DE3-5373EACD59F2}" type="sibTrans" cxnId="{3B9A0AF3-D345-4E98-82AC-63E44D89BB85}">
      <dgm:prSet/>
      <dgm:spPr/>
      <dgm:t>
        <a:bodyPr/>
        <a:lstStyle/>
        <a:p>
          <a:endParaRPr lang="it-IT"/>
        </a:p>
      </dgm:t>
    </dgm:pt>
    <dgm:pt modelId="{F67EB5E5-3BF2-4134-A654-2B64DC31F295}">
      <dgm:prSet phldrT="[Text]"/>
      <dgm:spPr/>
      <dgm:t>
        <a:bodyPr/>
        <a:lstStyle/>
        <a:p>
          <a:r>
            <a:rPr lang="it-IT" dirty="0" smtClean="0"/>
            <a:t>Elementi di attenzione</a:t>
          </a:r>
          <a:endParaRPr lang="it-IT" dirty="0"/>
        </a:p>
      </dgm:t>
    </dgm:pt>
    <dgm:pt modelId="{FF132D17-BC95-4851-BC1A-1666D0E489C1}" type="parTrans" cxnId="{3EBB1A69-D843-41A6-9DFE-56888E0BE7ED}">
      <dgm:prSet/>
      <dgm:spPr/>
      <dgm:t>
        <a:bodyPr/>
        <a:lstStyle/>
        <a:p>
          <a:endParaRPr lang="it-IT"/>
        </a:p>
      </dgm:t>
    </dgm:pt>
    <dgm:pt modelId="{B414560E-6955-432E-A008-7EEF70637451}" type="sibTrans" cxnId="{3EBB1A69-D843-41A6-9DFE-56888E0BE7ED}">
      <dgm:prSet/>
      <dgm:spPr/>
      <dgm:t>
        <a:bodyPr/>
        <a:lstStyle/>
        <a:p>
          <a:endParaRPr lang="it-IT"/>
        </a:p>
      </dgm:t>
    </dgm:pt>
    <dgm:pt modelId="{EBFC1E8D-9EC9-485D-8324-F3CD14EAED57}" type="pres">
      <dgm:prSet presAssocID="{0A38E96C-1C0B-41EE-B583-C3430393C6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7AEA0DD-91C0-42D5-8A39-D96ECE06D547}" type="pres">
      <dgm:prSet presAssocID="{38668E39-0123-4BC4-95EA-884CB0EF2DF9}" presName="composite" presStyleCnt="0"/>
      <dgm:spPr/>
    </dgm:pt>
    <dgm:pt modelId="{A9EF3307-5051-4894-AB35-AE7184422E80}" type="pres">
      <dgm:prSet presAssocID="{38668E39-0123-4BC4-95EA-884CB0EF2DF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EC4F29F-8041-42B5-BB59-FC5AC1CE8D82}" type="pres">
      <dgm:prSet presAssocID="{38668E39-0123-4BC4-95EA-884CB0EF2DF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9E12B6-B7A3-4D29-871E-81ED0F2A642D}" type="pres">
      <dgm:prSet presAssocID="{2EA0D604-1C46-4391-8BC7-72414C3FF152}" presName="space" presStyleCnt="0"/>
      <dgm:spPr/>
    </dgm:pt>
    <dgm:pt modelId="{39DE181F-1F87-477F-8C5E-4A8F6B55272A}" type="pres">
      <dgm:prSet presAssocID="{C87662BD-F3D6-45C8-A968-EB5B728BAF48}" presName="composite" presStyleCnt="0"/>
      <dgm:spPr/>
    </dgm:pt>
    <dgm:pt modelId="{BCC554C2-E981-4B0D-8019-0CDAB90D377C}" type="pres">
      <dgm:prSet presAssocID="{C87662BD-F3D6-45C8-A968-EB5B728BAF4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5E979B3-5F16-47B0-8805-B9EE03FE09EE}" type="pres">
      <dgm:prSet presAssocID="{C87662BD-F3D6-45C8-A968-EB5B728BAF4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273F598-CC9B-4F34-A394-C7DE5DA5B037}" type="pres">
      <dgm:prSet presAssocID="{810B8110-F209-4653-B5ED-05E54BD0150E}" presName="space" presStyleCnt="0"/>
      <dgm:spPr/>
    </dgm:pt>
    <dgm:pt modelId="{1411388B-637C-456E-BF28-9117941D1753}" type="pres">
      <dgm:prSet presAssocID="{65588A0E-C2D6-4F38-8ABC-79444551A8CA}" presName="composite" presStyleCnt="0"/>
      <dgm:spPr/>
    </dgm:pt>
    <dgm:pt modelId="{6706DE1D-9A18-4C8C-B147-57EDD89A257D}" type="pres">
      <dgm:prSet presAssocID="{65588A0E-C2D6-4F38-8ABC-79444551A8C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2C66A9C-300F-4397-BF08-4D6AABD48933}" type="pres">
      <dgm:prSet presAssocID="{65588A0E-C2D6-4F38-8ABC-79444551A8C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F8150B6-AA46-4C13-8808-712E6981D069}" type="presOf" srcId="{38668E39-0123-4BC4-95EA-884CB0EF2DF9}" destId="{A9EF3307-5051-4894-AB35-AE7184422E80}" srcOrd="0" destOrd="0" presId="urn:microsoft.com/office/officeart/2005/8/layout/hList1"/>
    <dgm:cxn modelId="{3EBB1A69-D843-41A6-9DFE-56888E0BE7ED}" srcId="{65588A0E-C2D6-4F38-8ABC-79444551A8CA}" destId="{F67EB5E5-3BF2-4134-A654-2B64DC31F295}" srcOrd="1" destOrd="0" parTransId="{FF132D17-BC95-4851-BC1A-1666D0E489C1}" sibTransId="{B414560E-6955-432E-A008-7EEF70637451}"/>
    <dgm:cxn modelId="{D0003C19-6A9F-4ECC-A901-DE8E89ECED02}" srcId="{65588A0E-C2D6-4F38-8ABC-79444551A8CA}" destId="{43035923-EA41-4A7A-A4F3-1DEB8BE4ABEE}" srcOrd="2" destOrd="0" parTransId="{315C61D1-F723-487C-A6E5-E5564CF703F4}" sibTransId="{138F6FEA-C425-42C2-81E6-5195E5E48B88}"/>
    <dgm:cxn modelId="{D053BEAB-CC4E-4BB3-9A82-A683D660C106}" type="presOf" srcId="{43035923-EA41-4A7A-A4F3-1DEB8BE4ABEE}" destId="{82C66A9C-300F-4397-BF08-4D6AABD48933}" srcOrd="0" destOrd="2" presId="urn:microsoft.com/office/officeart/2005/8/layout/hList1"/>
    <dgm:cxn modelId="{338F7DB6-7934-4A1B-8714-6246A4564EB1}" srcId="{0A38E96C-1C0B-41EE-B583-C3430393C691}" destId="{38668E39-0123-4BC4-95EA-884CB0EF2DF9}" srcOrd="0" destOrd="0" parTransId="{3CD991DB-F5A4-4624-A9CF-8F4AAFF4531B}" sibTransId="{2EA0D604-1C46-4391-8BC7-72414C3FF152}"/>
    <dgm:cxn modelId="{5BBEE42F-26B9-4521-95A0-1D6FD8E659AF}" type="presOf" srcId="{BA025E15-A74F-4EB0-AAA2-C404A9993F96}" destId="{B5E979B3-5F16-47B0-8805-B9EE03FE09EE}" srcOrd="0" destOrd="1" presId="urn:microsoft.com/office/officeart/2005/8/layout/hList1"/>
    <dgm:cxn modelId="{442AF9EF-CCD2-4B80-A11C-BA9E93534899}" type="presOf" srcId="{4EB1CABF-AFA6-44AE-A3B8-D0F271C904A3}" destId="{BEC4F29F-8041-42B5-BB59-FC5AC1CE8D82}" srcOrd="0" destOrd="2" presId="urn:microsoft.com/office/officeart/2005/8/layout/hList1"/>
    <dgm:cxn modelId="{7C59D555-7434-4F92-807F-E976298EDEDF}" type="presOf" srcId="{7918E162-9F9D-48AB-A208-6E2101B6937E}" destId="{82C66A9C-300F-4397-BF08-4D6AABD48933}" srcOrd="0" destOrd="0" presId="urn:microsoft.com/office/officeart/2005/8/layout/hList1"/>
    <dgm:cxn modelId="{12C4A6B1-5D09-40C8-8216-AD5DE484226A}" srcId="{C87662BD-F3D6-45C8-A968-EB5B728BAF48}" destId="{CFA3D1A9-577A-440B-A140-BEB8185CA87A}" srcOrd="2" destOrd="0" parTransId="{4729F3B8-B376-48D7-996E-A1ADDA82A1DA}" sibTransId="{DF2FAFF1-111E-4EAB-9989-BD6D83FED517}"/>
    <dgm:cxn modelId="{E0FE42BD-1445-400C-BBA9-C3280BCBC7A9}" type="presOf" srcId="{0A38E96C-1C0B-41EE-B583-C3430393C691}" destId="{EBFC1E8D-9EC9-485D-8324-F3CD14EAED57}" srcOrd="0" destOrd="0" presId="urn:microsoft.com/office/officeart/2005/8/layout/hList1"/>
    <dgm:cxn modelId="{29F911C5-770C-477D-958A-006D6E99FE9C}" srcId="{C87662BD-F3D6-45C8-A968-EB5B728BAF48}" destId="{678D77A6-01AA-4399-A6B3-F8937C5C65C4}" srcOrd="4" destOrd="0" parTransId="{0058A700-D5B5-4671-A950-E07EE5BB359D}" sibTransId="{1C091448-3C0C-4FE3-BBBF-19434CE748ED}"/>
    <dgm:cxn modelId="{52B89A21-0C88-487A-A659-7506014F0EE7}" srcId="{38668E39-0123-4BC4-95EA-884CB0EF2DF9}" destId="{521C628B-B05C-4281-9281-F34BCEA644E5}" srcOrd="3" destOrd="0" parTransId="{4EA2133D-F669-4182-8561-4173DE8DBE2D}" sibTransId="{5FA8515A-F7CC-4A44-B3F3-9C53D06026B8}"/>
    <dgm:cxn modelId="{CB48CC03-1871-4E33-B3FA-1270058B0F6D}" type="presOf" srcId="{F67EB5E5-3BF2-4134-A654-2B64DC31F295}" destId="{82C66A9C-300F-4397-BF08-4D6AABD48933}" srcOrd="0" destOrd="1" presId="urn:microsoft.com/office/officeart/2005/8/layout/hList1"/>
    <dgm:cxn modelId="{DC018D27-1A5E-4C64-B262-FEEA84892776}" srcId="{38668E39-0123-4BC4-95EA-884CB0EF2DF9}" destId="{11CC831F-1FFA-4EAC-84B7-665B4E8B887D}" srcOrd="1" destOrd="0" parTransId="{C528DC09-14C6-48D9-B7A5-4E1DBFD92B99}" sibTransId="{48386562-E7AB-4B17-90C9-A49A1E007508}"/>
    <dgm:cxn modelId="{F237DECC-8154-4E3A-A659-ACFDE648BA96}" type="presOf" srcId="{C87662BD-F3D6-45C8-A968-EB5B728BAF48}" destId="{BCC554C2-E981-4B0D-8019-0CDAB90D377C}" srcOrd="0" destOrd="0" presId="urn:microsoft.com/office/officeart/2005/8/layout/hList1"/>
    <dgm:cxn modelId="{3B9A0AF3-D345-4E98-82AC-63E44D89BB85}" srcId="{65588A0E-C2D6-4F38-8ABC-79444551A8CA}" destId="{7918E162-9F9D-48AB-A208-6E2101B6937E}" srcOrd="0" destOrd="0" parTransId="{FF68CB36-9D5B-461B-A79F-A30220A17C8F}" sibTransId="{75D03494-F5DC-4A07-9DE3-5373EACD59F2}"/>
    <dgm:cxn modelId="{E3870E27-C473-4BBA-9625-F1F80D493FDF}" srcId="{C87662BD-F3D6-45C8-A968-EB5B728BAF48}" destId="{24A9D9A9-6C1C-465C-89FF-00F5A03C36FF}" srcOrd="0" destOrd="0" parTransId="{7D0F9796-8C3F-4C0F-B526-B8633676E11D}" sibTransId="{97562FF7-6927-4FD4-8947-03A4A0BAC3D8}"/>
    <dgm:cxn modelId="{651E7A8F-C9F0-401D-9638-B5CA4D6B0C1F}" srcId="{38668E39-0123-4BC4-95EA-884CB0EF2DF9}" destId="{DD7F6812-4591-411B-9BD7-C04FEF6BFC13}" srcOrd="0" destOrd="0" parTransId="{09FA3F92-46B4-4780-BAF1-F2C5D5861618}" sibTransId="{E96B693B-A858-4E05-8657-02DEAFBC4483}"/>
    <dgm:cxn modelId="{8264E68C-8649-444C-9171-B46DB48F04B8}" type="presOf" srcId="{24A9D9A9-6C1C-465C-89FF-00F5A03C36FF}" destId="{B5E979B3-5F16-47B0-8805-B9EE03FE09EE}" srcOrd="0" destOrd="0" presId="urn:microsoft.com/office/officeart/2005/8/layout/hList1"/>
    <dgm:cxn modelId="{D02741F8-76CE-4A4F-9B9B-FF37704B8187}" type="presOf" srcId="{521C628B-B05C-4281-9281-F34BCEA644E5}" destId="{BEC4F29F-8041-42B5-BB59-FC5AC1CE8D82}" srcOrd="0" destOrd="3" presId="urn:microsoft.com/office/officeart/2005/8/layout/hList1"/>
    <dgm:cxn modelId="{DE972445-969E-494C-9691-F57F5640D2C1}" srcId="{0A38E96C-1C0B-41EE-B583-C3430393C691}" destId="{65588A0E-C2D6-4F38-8ABC-79444551A8CA}" srcOrd="2" destOrd="0" parTransId="{B426AF2D-857D-4C00-A4EE-316EEF1602FB}" sibTransId="{8C0CEB97-396A-4F17-97E7-B0619D9F4EA1}"/>
    <dgm:cxn modelId="{7A05FA43-5331-41A2-A403-09EB84942221}" srcId="{0A38E96C-1C0B-41EE-B583-C3430393C691}" destId="{C87662BD-F3D6-45C8-A968-EB5B728BAF48}" srcOrd="1" destOrd="0" parTransId="{F5496E8E-08CD-40C2-B727-760793F250CC}" sibTransId="{810B8110-F209-4653-B5ED-05E54BD0150E}"/>
    <dgm:cxn modelId="{65E30113-ED4E-44E1-A25E-3AA1C2DBB750}" type="presOf" srcId="{678D77A6-01AA-4399-A6B3-F8937C5C65C4}" destId="{B5E979B3-5F16-47B0-8805-B9EE03FE09EE}" srcOrd="0" destOrd="4" presId="urn:microsoft.com/office/officeart/2005/8/layout/hList1"/>
    <dgm:cxn modelId="{64316368-1FAC-4A76-B582-7FD07CA4237F}" type="presOf" srcId="{CFA3D1A9-577A-440B-A140-BEB8185CA87A}" destId="{B5E979B3-5F16-47B0-8805-B9EE03FE09EE}" srcOrd="0" destOrd="2" presId="urn:microsoft.com/office/officeart/2005/8/layout/hList1"/>
    <dgm:cxn modelId="{8AD0F6EF-D167-40E8-903A-5D45455F819F}" type="presOf" srcId="{11CC831F-1FFA-4EAC-84B7-665B4E8B887D}" destId="{BEC4F29F-8041-42B5-BB59-FC5AC1CE8D82}" srcOrd="0" destOrd="1" presId="urn:microsoft.com/office/officeart/2005/8/layout/hList1"/>
    <dgm:cxn modelId="{AF20C7F3-C221-456F-93B7-ED1546C6D160}" type="presOf" srcId="{65588A0E-C2D6-4F38-8ABC-79444551A8CA}" destId="{6706DE1D-9A18-4C8C-B147-57EDD89A257D}" srcOrd="0" destOrd="0" presId="urn:microsoft.com/office/officeart/2005/8/layout/hList1"/>
    <dgm:cxn modelId="{46B3993A-42C8-47D5-AA07-F185CC5BD94A}" srcId="{C87662BD-F3D6-45C8-A968-EB5B728BAF48}" destId="{BA025E15-A74F-4EB0-AAA2-C404A9993F96}" srcOrd="1" destOrd="0" parTransId="{B46AFF9C-90F9-48C6-89EB-C60FC02EB3DB}" sibTransId="{DF49B260-F9F7-49D8-8AE4-3343E0E3B83A}"/>
    <dgm:cxn modelId="{55332399-C1FE-45DD-B6DF-DFD3B684E503}" srcId="{C87662BD-F3D6-45C8-A968-EB5B728BAF48}" destId="{ECFB5B88-1ED7-4C98-BB34-30F3795B8FEA}" srcOrd="3" destOrd="0" parTransId="{7DCBE861-3A61-41DC-AEB7-D11A0E7C2F20}" sibTransId="{0959D050-A918-41E3-ACEC-295523AB978B}"/>
    <dgm:cxn modelId="{540ED80B-B8C1-4083-8E14-90DDB2822893}" srcId="{38668E39-0123-4BC4-95EA-884CB0EF2DF9}" destId="{4EB1CABF-AFA6-44AE-A3B8-D0F271C904A3}" srcOrd="2" destOrd="0" parTransId="{5D04DEB7-FE09-492F-BBDB-A3AE7B4B9214}" sibTransId="{07833F63-9462-47CE-983B-2535634DBE29}"/>
    <dgm:cxn modelId="{C833996B-DAC9-4C58-BAF8-1B402E13BBAC}" type="presOf" srcId="{DD7F6812-4591-411B-9BD7-C04FEF6BFC13}" destId="{BEC4F29F-8041-42B5-BB59-FC5AC1CE8D82}" srcOrd="0" destOrd="0" presId="urn:microsoft.com/office/officeart/2005/8/layout/hList1"/>
    <dgm:cxn modelId="{86BFF4C1-7FA5-4A4B-A2FC-5F7ED77095B3}" type="presOf" srcId="{ECFB5B88-1ED7-4C98-BB34-30F3795B8FEA}" destId="{B5E979B3-5F16-47B0-8805-B9EE03FE09EE}" srcOrd="0" destOrd="3" presId="urn:microsoft.com/office/officeart/2005/8/layout/hList1"/>
    <dgm:cxn modelId="{39F00644-9F33-43FB-857C-E6228215F46C}" type="presParOf" srcId="{EBFC1E8D-9EC9-485D-8324-F3CD14EAED57}" destId="{F7AEA0DD-91C0-42D5-8A39-D96ECE06D547}" srcOrd="0" destOrd="0" presId="urn:microsoft.com/office/officeart/2005/8/layout/hList1"/>
    <dgm:cxn modelId="{9C327A1C-03CD-4713-A414-1454C745E6AE}" type="presParOf" srcId="{F7AEA0DD-91C0-42D5-8A39-D96ECE06D547}" destId="{A9EF3307-5051-4894-AB35-AE7184422E80}" srcOrd="0" destOrd="0" presId="urn:microsoft.com/office/officeart/2005/8/layout/hList1"/>
    <dgm:cxn modelId="{E19FDCB6-00AC-471E-A7A7-D7DB1E370758}" type="presParOf" srcId="{F7AEA0DD-91C0-42D5-8A39-D96ECE06D547}" destId="{BEC4F29F-8041-42B5-BB59-FC5AC1CE8D82}" srcOrd="1" destOrd="0" presId="urn:microsoft.com/office/officeart/2005/8/layout/hList1"/>
    <dgm:cxn modelId="{7EF4DF4D-A7A8-419E-95CE-F6295803F086}" type="presParOf" srcId="{EBFC1E8D-9EC9-485D-8324-F3CD14EAED57}" destId="{729E12B6-B7A3-4D29-871E-81ED0F2A642D}" srcOrd="1" destOrd="0" presId="urn:microsoft.com/office/officeart/2005/8/layout/hList1"/>
    <dgm:cxn modelId="{C78D60C2-60EB-4FD9-8474-4BBBE5C6C7D0}" type="presParOf" srcId="{EBFC1E8D-9EC9-485D-8324-F3CD14EAED57}" destId="{39DE181F-1F87-477F-8C5E-4A8F6B55272A}" srcOrd="2" destOrd="0" presId="urn:microsoft.com/office/officeart/2005/8/layout/hList1"/>
    <dgm:cxn modelId="{F4C3E900-6D7B-43DC-AC8A-3E12D783A0D4}" type="presParOf" srcId="{39DE181F-1F87-477F-8C5E-4A8F6B55272A}" destId="{BCC554C2-E981-4B0D-8019-0CDAB90D377C}" srcOrd="0" destOrd="0" presId="urn:microsoft.com/office/officeart/2005/8/layout/hList1"/>
    <dgm:cxn modelId="{D63B7F9C-0B46-4521-A41E-DDD3763B5270}" type="presParOf" srcId="{39DE181F-1F87-477F-8C5E-4A8F6B55272A}" destId="{B5E979B3-5F16-47B0-8805-B9EE03FE09EE}" srcOrd="1" destOrd="0" presId="urn:microsoft.com/office/officeart/2005/8/layout/hList1"/>
    <dgm:cxn modelId="{29578F2C-3B60-45A4-9060-2D486CE32742}" type="presParOf" srcId="{EBFC1E8D-9EC9-485D-8324-F3CD14EAED57}" destId="{0273F598-CC9B-4F34-A394-C7DE5DA5B037}" srcOrd="3" destOrd="0" presId="urn:microsoft.com/office/officeart/2005/8/layout/hList1"/>
    <dgm:cxn modelId="{F2F68408-23D9-49A1-88AC-0F820DECD555}" type="presParOf" srcId="{EBFC1E8D-9EC9-485D-8324-F3CD14EAED57}" destId="{1411388B-637C-456E-BF28-9117941D1753}" srcOrd="4" destOrd="0" presId="urn:microsoft.com/office/officeart/2005/8/layout/hList1"/>
    <dgm:cxn modelId="{1271BD52-3C6B-4A58-88AA-6B451FC4885D}" type="presParOf" srcId="{1411388B-637C-456E-BF28-9117941D1753}" destId="{6706DE1D-9A18-4C8C-B147-57EDD89A257D}" srcOrd="0" destOrd="0" presId="urn:microsoft.com/office/officeart/2005/8/layout/hList1"/>
    <dgm:cxn modelId="{5EA3A951-8E8C-4479-B3A1-AC8514D9A65C}" type="presParOf" srcId="{1411388B-637C-456E-BF28-9117941D1753}" destId="{82C66A9C-300F-4397-BF08-4D6AABD4893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D90F29-54B8-4733-9778-0EBA7B33C7E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64B07B7-58D2-45C1-99FC-9910C533C4AB}">
      <dgm:prSet phldrT="[Text]" custT="1"/>
      <dgm:spPr/>
      <dgm:t>
        <a:bodyPr/>
        <a:lstStyle/>
        <a:p>
          <a:r>
            <a:rPr lang="it-IT" sz="16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Autorizzati </a:t>
          </a:r>
        </a:p>
        <a:p>
          <a:r>
            <a:rPr lang="it-IT" sz="1600" b="1" dirty="0" smtClean="0"/>
            <a:t>2261</a:t>
          </a:r>
          <a:endParaRPr lang="it-IT" sz="1600" b="1" dirty="0"/>
        </a:p>
      </dgm:t>
    </dgm:pt>
    <dgm:pt modelId="{CE59599F-45F3-4F29-96D7-FDF4BE7C83F1}" type="parTrans" cxnId="{FFB82D12-953B-4CF6-AF94-ED5C18BF83E1}">
      <dgm:prSet/>
      <dgm:spPr/>
      <dgm:t>
        <a:bodyPr/>
        <a:lstStyle/>
        <a:p>
          <a:endParaRPr lang="it-IT"/>
        </a:p>
      </dgm:t>
    </dgm:pt>
    <dgm:pt modelId="{B33C43BA-E880-4614-9DCA-D265F0C22DA9}" type="sibTrans" cxnId="{FFB82D12-953B-4CF6-AF94-ED5C18BF83E1}">
      <dgm:prSet/>
      <dgm:spPr/>
      <dgm:t>
        <a:bodyPr/>
        <a:lstStyle/>
        <a:p>
          <a:endParaRPr lang="it-IT"/>
        </a:p>
      </dgm:t>
    </dgm:pt>
    <dgm:pt modelId="{B5614DC0-FCB2-4D09-9CCD-6FE1FF49B81F}">
      <dgm:prSet phldrT="[Text]" custT="1"/>
      <dgm:spPr/>
      <dgm:t>
        <a:bodyPr/>
        <a:lstStyle/>
        <a:p>
          <a:r>
            <a:rPr lang="it-IT" sz="16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Avviati</a:t>
          </a:r>
        </a:p>
        <a:p>
          <a:r>
            <a:rPr lang="it-IT" sz="1600" b="1" dirty="0" smtClean="0"/>
            <a:t>1639 </a:t>
          </a:r>
        </a:p>
        <a:p>
          <a:r>
            <a:rPr lang="it-IT" sz="1600" b="1" i="1" dirty="0" smtClean="0"/>
            <a:t>(585 senza CERT)</a:t>
          </a:r>
          <a:endParaRPr lang="it-IT" sz="1600" b="1" i="1" dirty="0"/>
        </a:p>
      </dgm:t>
    </dgm:pt>
    <dgm:pt modelId="{C390F518-7678-4DD9-9657-2FCCA5A42D54}" type="parTrans" cxnId="{F0F19A5B-1FA5-4790-9206-E8C7694E5D1B}">
      <dgm:prSet/>
      <dgm:spPr/>
      <dgm:t>
        <a:bodyPr/>
        <a:lstStyle/>
        <a:p>
          <a:endParaRPr lang="it-IT"/>
        </a:p>
      </dgm:t>
    </dgm:pt>
    <dgm:pt modelId="{EEEFE8DE-8D88-4A4B-952E-4FDEF2C106A1}" type="sibTrans" cxnId="{F0F19A5B-1FA5-4790-9206-E8C7694E5D1B}">
      <dgm:prSet/>
      <dgm:spPr/>
      <dgm:t>
        <a:bodyPr/>
        <a:lstStyle/>
        <a:p>
          <a:endParaRPr lang="it-IT"/>
        </a:p>
      </dgm:t>
    </dgm:pt>
    <dgm:pt modelId="{EA0EAE42-8A09-4696-B14A-595D4EBE9366}">
      <dgm:prSet phldrT="[Text]" custT="1"/>
      <dgm:spPr/>
      <dgm:t>
        <a:bodyPr/>
        <a:lstStyle/>
        <a:p>
          <a:r>
            <a:rPr lang="it-IT" sz="16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Con REND</a:t>
          </a:r>
        </a:p>
        <a:p>
          <a:r>
            <a:rPr lang="it-IT" sz="1600" b="1" dirty="0" smtClean="0"/>
            <a:t>863</a:t>
          </a:r>
        </a:p>
      </dgm:t>
    </dgm:pt>
    <dgm:pt modelId="{0CC622C9-054B-4F0B-AEED-6FBC76289BA4}" type="parTrans" cxnId="{C433B63E-F5DB-43AF-861C-6ECCE3061A89}">
      <dgm:prSet/>
      <dgm:spPr/>
      <dgm:t>
        <a:bodyPr/>
        <a:lstStyle/>
        <a:p>
          <a:endParaRPr lang="it-IT"/>
        </a:p>
      </dgm:t>
    </dgm:pt>
    <dgm:pt modelId="{406BEBD9-7545-40F5-8024-6BCEAC3D748B}" type="sibTrans" cxnId="{C433B63E-F5DB-43AF-861C-6ECCE3061A89}">
      <dgm:prSet/>
      <dgm:spPr/>
      <dgm:t>
        <a:bodyPr/>
        <a:lstStyle/>
        <a:p>
          <a:endParaRPr lang="it-IT"/>
        </a:p>
      </dgm:t>
    </dgm:pt>
    <dgm:pt modelId="{C7FC43E1-D97E-4FAF-A1CB-DB00B566FD75}">
      <dgm:prSet phldrT="[Text]" custT="1"/>
      <dgm:spPr>
        <a:solidFill>
          <a:srgbClr val="00B0F0"/>
        </a:solidFill>
      </dgm:spPr>
      <dgm:t>
        <a:bodyPr/>
        <a:lstStyle/>
        <a:p>
          <a:r>
            <a:rPr lang="it-IT" sz="16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Non chiusi</a:t>
          </a:r>
        </a:p>
        <a:p>
          <a:r>
            <a:rPr lang="it-IT" sz="1600" b="1" dirty="0" smtClean="0"/>
            <a:t>649</a:t>
          </a:r>
          <a:endParaRPr lang="it-IT" sz="1600" b="1" dirty="0"/>
        </a:p>
      </dgm:t>
    </dgm:pt>
    <dgm:pt modelId="{745AE7AE-1583-48DE-A82A-0AF92CE0506F}" type="parTrans" cxnId="{D2F48CC1-C465-49A2-B2F4-3FA3855839CD}">
      <dgm:prSet/>
      <dgm:spPr/>
      <dgm:t>
        <a:bodyPr/>
        <a:lstStyle/>
        <a:p>
          <a:endParaRPr lang="it-IT"/>
        </a:p>
      </dgm:t>
    </dgm:pt>
    <dgm:pt modelId="{6C4218C5-36BF-4425-9AC9-8BE79D76FD5D}" type="sibTrans" cxnId="{D2F48CC1-C465-49A2-B2F4-3FA3855839CD}">
      <dgm:prSet/>
      <dgm:spPr/>
      <dgm:t>
        <a:bodyPr/>
        <a:lstStyle/>
        <a:p>
          <a:endParaRPr lang="it-IT"/>
        </a:p>
      </dgm:t>
    </dgm:pt>
    <dgm:pt modelId="{848ECF3B-EADF-4ED7-9F20-E0253FDC3C4D}">
      <dgm:prSet phldrT="[Text]" custT="1"/>
      <dgm:spPr>
        <a:solidFill>
          <a:srgbClr val="00B0F0"/>
        </a:solidFill>
      </dgm:spPr>
      <dgm:t>
        <a:bodyPr/>
        <a:lstStyle/>
        <a:p>
          <a:r>
            <a:rPr lang="it-IT" sz="16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Non avviati</a:t>
          </a:r>
        </a:p>
        <a:p>
          <a:r>
            <a:rPr lang="it-IT" sz="1600" b="1" dirty="0" smtClean="0"/>
            <a:t>515</a:t>
          </a:r>
          <a:endParaRPr lang="it-IT" sz="1600" b="1" dirty="0"/>
        </a:p>
      </dgm:t>
    </dgm:pt>
    <dgm:pt modelId="{D258061F-E9BC-457D-803C-F8E8517FC726}" type="parTrans" cxnId="{6DE2D433-7713-443D-B529-7253B30C0611}">
      <dgm:prSet/>
      <dgm:spPr/>
      <dgm:t>
        <a:bodyPr/>
        <a:lstStyle/>
        <a:p>
          <a:endParaRPr lang="it-IT"/>
        </a:p>
      </dgm:t>
    </dgm:pt>
    <dgm:pt modelId="{4C1D2880-7B9C-4162-8742-4F5F67539AA0}" type="sibTrans" cxnId="{6DE2D433-7713-443D-B529-7253B30C0611}">
      <dgm:prSet/>
      <dgm:spPr/>
      <dgm:t>
        <a:bodyPr/>
        <a:lstStyle/>
        <a:p>
          <a:endParaRPr lang="it-IT"/>
        </a:p>
      </dgm:t>
    </dgm:pt>
    <dgm:pt modelId="{2B48C4B5-9911-4AE9-97EC-AA228EB94E0E}">
      <dgm:prSet phldrT="[Text]" custT="1"/>
      <dgm:spPr/>
      <dgm:t>
        <a:bodyPr/>
        <a:lstStyle/>
        <a:p>
          <a:r>
            <a:rPr lang="it-IT" sz="16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Con CUP</a:t>
          </a:r>
        </a:p>
        <a:p>
          <a:r>
            <a:rPr lang="it-IT" sz="1600" b="1" dirty="0" smtClean="0"/>
            <a:t>336</a:t>
          </a:r>
        </a:p>
      </dgm:t>
    </dgm:pt>
    <dgm:pt modelId="{5340F31E-86BE-4BCB-9344-F6464EA5BE04}" type="parTrans" cxnId="{14D35A70-552E-43C5-95AC-DA960BE7FC7F}">
      <dgm:prSet/>
      <dgm:spPr/>
      <dgm:t>
        <a:bodyPr/>
        <a:lstStyle/>
        <a:p>
          <a:endParaRPr lang="it-IT"/>
        </a:p>
      </dgm:t>
    </dgm:pt>
    <dgm:pt modelId="{5FBF7E94-7456-4CB5-BEB6-F9E2D33B8AA1}" type="sibTrans" cxnId="{14D35A70-552E-43C5-95AC-DA960BE7FC7F}">
      <dgm:prSet/>
      <dgm:spPr/>
      <dgm:t>
        <a:bodyPr/>
        <a:lstStyle/>
        <a:p>
          <a:endParaRPr lang="it-IT"/>
        </a:p>
      </dgm:t>
    </dgm:pt>
    <dgm:pt modelId="{5C03726E-C376-4E0E-BC7D-7FA60E0BAF6F}">
      <dgm:prSet custT="1"/>
      <dgm:spPr/>
      <dgm:t>
        <a:bodyPr/>
        <a:lstStyle/>
        <a:p>
          <a:r>
            <a:rPr lang="it-IT" sz="16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Revocati</a:t>
          </a:r>
        </a:p>
        <a:p>
          <a:r>
            <a:rPr lang="it-IT" sz="1600" b="1" dirty="0" smtClean="0"/>
            <a:t>107</a:t>
          </a:r>
          <a:endParaRPr lang="it-IT" sz="1600" b="1" dirty="0"/>
        </a:p>
      </dgm:t>
    </dgm:pt>
    <dgm:pt modelId="{CC81D5E5-F2F0-44CF-A228-16BCA5C64271}" type="parTrans" cxnId="{56C2974F-5457-4339-82E8-CF0FF40B008B}">
      <dgm:prSet/>
      <dgm:spPr/>
      <dgm:t>
        <a:bodyPr/>
        <a:lstStyle/>
        <a:p>
          <a:endParaRPr lang="it-IT"/>
        </a:p>
      </dgm:t>
    </dgm:pt>
    <dgm:pt modelId="{A7DD8FDC-F701-441F-A812-C65EC80EB980}" type="sibTrans" cxnId="{56C2974F-5457-4339-82E8-CF0FF40B008B}">
      <dgm:prSet/>
      <dgm:spPr/>
      <dgm:t>
        <a:bodyPr/>
        <a:lstStyle/>
        <a:p>
          <a:endParaRPr lang="it-IT"/>
        </a:p>
      </dgm:t>
    </dgm:pt>
    <dgm:pt modelId="{AA0DA0D4-72FD-4173-9151-DE6CC16A510F}">
      <dgm:prSet custT="1"/>
      <dgm:spPr/>
      <dgm:t>
        <a:bodyPr/>
        <a:lstStyle/>
        <a:p>
          <a:r>
            <a:rPr lang="it-IT" sz="16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Chiusi</a:t>
          </a:r>
        </a:p>
        <a:p>
          <a:r>
            <a:rPr lang="it-IT" sz="1600" b="1" dirty="0" smtClean="0"/>
            <a:t>990</a:t>
          </a:r>
          <a:endParaRPr lang="it-IT" sz="1600" b="1" dirty="0"/>
        </a:p>
      </dgm:t>
    </dgm:pt>
    <dgm:pt modelId="{0FC56AAF-BE96-4D29-897C-8B39B9B2E85D}" type="parTrans" cxnId="{4058BB43-9A4B-4FF5-BD04-4783DC9818B2}">
      <dgm:prSet/>
      <dgm:spPr/>
      <dgm:t>
        <a:bodyPr/>
        <a:lstStyle/>
        <a:p>
          <a:endParaRPr lang="it-IT"/>
        </a:p>
      </dgm:t>
    </dgm:pt>
    <dgm:pt modelId="{39964F43-23EA-46D7-BC94-A651183A29DE}" type="sibTrans" cxnId="{4058BB43-9A4B-4FF5-BD04-4783DC9818B2}">
      <dgm:prSet/>
      <dgm:spPr/>
      <dgm:t>
        <a:bodyPr/>
        <a:lstStyle/>
        <a:p>
          <a:endParaRPr lang="it-IT"/>
        </a:p>
      </dgm:t>
    </dgm:pt>
    <dgm:pt modelId="{0CF9CAEB-156C-444F-9D33-B2560C222272}">
      <dgm:prSet custT="1"/>
      <dgm:spPr/>
      <dgm:t>
        <a:bodyPr/>
        <a:lstStyle/>
        <a:p>
          <a:r>
            <a:rPr lang="it-IT" sz="16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Senza REND</a:t>
          </a:r>
        </a:p>
        <a:p>
          <a:r>
            <a:rPr lang="it-IT" sz="1600" b="1" dirty="0" smtClean="0"/>
            <a:t>127</a:t>
          </a:r>
          <a:endParaRPr lang="it-IT" sz="1600" b="1" dirty="0"/>
        </a:p>
      </dgm:t>
    </dgm:pt>
    <dgm:pt modelId="{18A37767-6809-4485-ADAA-ED1B3FE7BFD9}" type="parTrans" cxnId="{DC0CA52D-241E-46FA-87E5-404F8B8645E2}">
      <dgm:prSet/>
      <dgm:spPr/>
      <dgm:t>
        <a:bodyPr/>
        <a:lstStyle/>
        <a:p>
          <a:endParaRPr lang="it-IT"/>
        </a:p>
      </dgm:t>
    </dgm:pt>
    <dgm:pt modelId="{2AE1A874-93D6-4434-89D0-7A2EE18C2938}" type="sibTrans" cxnId="{DC0CA52D-241E-46FA-87E5-404F8B8645E2}">
      <dgm:prSet/>
      <dgm:spPr/>
      <dgm:t>
        <a:bodyPr/>
        <a:lstStyle/>
        <a:p>
          <a:endParaRPr lang="it-IT"/>
        </a:p>
      </dgm:t>
    </dgm:pt>
    <dgm:pt modelId="{9C7C4801-8818-47E8-A9BB-BDFAE3AF7EC6}" type="pres">
      <dgm:prSet presAssocID="{BDD90F29-54B8-4733-9778-0EBA7B33C7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83B2622-CF11-4E48-BEBD-D2E64BE3DB4F}" type="pres">
      <dgm:prSet presAssocID="{C64B07B7-58D2-45C1-99FC-9910C533C4AB}" presName="root1" presStyleCnt="0"/>
      <dgm:spPr/>
    </dgm:pt>
    <dgm:pt modelId="{8820C6EC-4F4B-4234-A45B-D885AF7866E1}" type="pres">
      <dgm:prSet presAssocID="{C64B07B7-58D2-45C1-99FC-9910C533C4A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4D9ECF9-A158-443C-9581-B09B81335BF9}" type="pres">
      <dgm:prSet presAssocID="{C64B07B7-58D2-45C1-99FC-9910C533C4AB}" presName="level2hierChild" presStyleCnt="0"/>
      <dgm:spPr/>
    </dgm:pt>
    <dgm:pt modelId="{C9094676-6925-48EF-BAC2-943E231FA817}" type="pres">
      <dgm:prSet presAssocID="{C390F518-7678-4DD9-9657-2FCCA5A42D54}" presName="conn2-1" presStyleLbl="parChTrans1D2" presStyleIdx="0" presStyleCnt="3"/>
      <dgm:spPr/>
      <dgm:t>
        <a:bodyPr/>
        <a:lstStyle/>
        <a:p>
          <a:endParaRPr lang="it-IT"/>
        </a:p>
      </dgm:t>
    </dgm:pt>
    <dgm:pt modelId="{9C583805-F2EA-4384-8630-4DE2BFAB5F6D}" type="pres">
      <dgm:prSet presAssocID="{C390F518-7678-4DD9-9657-2FCCA5A42D54}" presName="connTx" presStyleLbl="parChTrans1D2" presStyleIdx="0" presStyleCnt="3"/>
      <dgm:spPr/>
      <dgm:t>
        <a:bodyPr/>
        <a:lstStyle/>
        <a:p>
          <a:endParaRPr lang="it-IT"/>
        </a:p>
      </dgm:t>
    </dgm:pt>
    <dgm:pt modelId="{D35AAC21-3B92-4050-B2FB-B5314E5A2D4E}" type="pres">
      <dgm:prSet presAssocID="{B5614DC0-FCB2-4D09-9CCD-6FE1FF49B81F}" presName="root2" presStyleCnt="0"/>
      <dgm:spPr/>
    </dgm:pt>
    <dgm:pt modelId="{FD1AB964-6A94-4EAE-B956-0EB806577476}" type="pres">
      <dgm:prSet presAssocID="{B5614DC0-FCB2-4D09-9CCD-6FE1FF49B81F}" presName="LevelTwoTextNode" presStyleLbl="node2" presStyleIdx="0" presStyleCnt="3" custScaleY="13998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1543411-BABB-4AE7-B63E-02A91CB2307D}" type="pres">
      <dgm:prSet presAssocID="{B5614DC0-FCB2-4D09-9CCD-6FE1FF49B81F}" presName="level3hierChild" presStyleCnt="0"/>
      <dgm:spPr/>
    </dgm:pt>
    <dgm:pt modelId="{8E4F5E6A-658E-4D0E-800A-3E94ADA657C9}" type="pres">
      <dgm:prSet presAssocID="{0FC56AAF-BE96-4D29-897C-8B39B9B2E85D}" presName="conn2-1" presStyleLbl="parChTrans1D3" presStyleIdx="0" presStyleCnt="3"/>
      <dgm:spPr/>
      <dgm:t>
        <a:bodyPr/>
        <a:lstStyle/>
        <a:p>
          <a:endParaRPr lang="it-IT"/>
        </a:p>
      </dgm:t>
    </dgm:pt>
    <dgm:pt modelId="{4BC34BEF-9177-443D-B822-14CD29216BEC}" type="pres">
      <dgm:prSet presAssocID="{0FC56AAF-BE96-4D29-897C-8B39B9B2E85D}" presName="connTx" presStyleLbl="parChTrans1D3" presStyleIdx="0" presStyleCnt="3"/>
      <dgm:spPr/>
      <dgm:t>
        <a:bodyPr/>
        <a:lstStyle/>
        <a:p>
          <a:endParaRPr lang="it-IT"/>
        </a:p>
      </dgm:t>
    </dgm:pt>
    <dgm:pt modelId="{1085D202-09E2-4235-8514-EF993F359B69}" type="pres">
      <dgm:prSet presAssocID="{AA0DA0D4-72FD-4173-9151-DE6CC16A510F}" presName="root2" presStyleCnt="0"/>
      <dgm:spPr/>
    </dgm:pt>
    <dgm:pt modelId="{4471176F-F20A-4E46-9E3D-CA22F9E083B0}" type="pres">
      <dgm:prSet presAssocID="{AA0DA0D4-72FD-4173-9151-DE6CC16A510F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23B5D84-A2EB-46B7-827F-B6DEF0AA5BD6}" type="pres">
      <dgm:prSet presAssocID="{AA0DA0D4-72FD-4173-9151-DE6CC16A510F}" presName="level3hierChild" presStyleCnt="0"/>
      <dgm:spPr/>
    </dgm:pt>
    <dgm:pt modelId="{AFA80B9A-EB69-419E-A8FB-0383B297C367}" type="pres">
      <dgm:prSet presAssocID="{0CC622C9-054B-4F0B-AEED-6FBC76289BA4}" presName="conn2-1" presStyleLbl="parChTrans1D4" presStyleIdx="0" presStyleCnt="2"/>
      <dgm:spPr/>
      <dgm:t>
        <a:bodyPr/>
        <a:lstStyle/>
        <a:p>
          <a:endParaRPr lang="it-IT"/>
        </a:p>
      </dgm:t>
    </dgm:pt>
    <dgm:pt modelId="{16825436-C2DC-422A-A063-B8382643A951}" type="pres">
      <dgm:prSet presAssocID="{0CC622C9-054B-4F0B-AEED-6FBC76289BA4}" presName="connTx" presStyleLbl="parChTrans1D4" presStyleIdx="0" presStyleCnt="2"/>
      <dgm:spPr/>
      <dgm:t>
        <a:bodyPr/>
        <a:lstStyle/>
        <a:p>
          <a:endParaRPr lang="it-IT"/>
        </a:p>
      </dgm:t>
    </dgm:pt>
    <dgm:pt modelId="{07516255-EB95-4EA7-9C9A-9FB242C4C42E}" type="pres">
      <dgm:prSet presAssocID="{EA0EAE42-8A09-4696-B14A-595D4EBE9366}" presName="root2" presStyleCnt="0"/>
      <dgm:spPr/>
    </dgm:pt>
    <dgm:pt modelId="{709BAA83-4E38-4D3C-9604-B6034FE7558E}" type="pres">
      <dgm:prSet presAssocID="{EA0EAE42-8A09-4696-B14A-595D4EBE9366}" presName="LevelTwoTextNode" presStyleLbl="node4" presStyleIdx="0" presStyleCnt="2" custLinFactNeighborX="3514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B2114A4-48DE-4AC8-8B08-E2DD5A305459}" type="pres">
      <dgm:prSet presAssocID="{EA0EAE42-8A09-4696-B14A-595D4EBE9366}" presName="level3hierChild" presStyleCnt="0"/>
      <dgm:spPr/>
    </dgm:pt>
    <dgm:pt modelId="{52A1C134-E930-4826-B1AB-B31E582A8EEC}" type="pres">
      <dgm:prSet presAssocID="{18A37767-6809-4485-ADAA-ED1B3FE7BFD9}" presName="conn2-1" presStyleLbl="parChTrans1D4" presStyleIdx="1" presStyleCnt="2"/>
      <dgm:spPr/>
      <dgm:t>
        <a:bodyPr/>
        <a:lstStyle/>
        <a:p>
          <a:endParaRPr lang="it-IT"/>
        </a:p>
      </dgm:t>
    </dgm:pt>
    <dgm:pt modelId="{E003B429-F810-46D3-AA00-752AAA892F19}" type="pres">
      <dgm:prSet presAssocID="{18A37767-6809-4485-ADAA-ED1B3FE7BFD9}" presName="connTx" presStyleLbl="parChTrans1D4" presStyleIdx="1" presStyleCnt="2"/>
      <dgm:spPr/>
      <dgm:t>
        <a:bodyPr/>
        <a:lstStyle/>
        <a:p>
          <a:endParaRPr lang="it-IT"/>
        </a:p>
      </dgm:t>
    </dgm:pt>
    <dgm:pt modelId="{7CF73F15-4EF5-433B-87B7-5B05514DC1B4}" type="pres">
      <dgm:prSet presAssocID="{0CF9CAEB-156C-444F-9D33-B2560C222272}" presName="root2" presStyleCnt="0"/>
      <dgm:spPr/>
    </dgm:pt>
    <dgm:pt modelId="{1FD08FE5-436F-4138-98A1-4F9BFD2436A0}" type="pres">
      <dgm:prSet presAssocID="{0CF9CAEB-156C-444F-9D33-B2560C222272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777067-F1CE-4170-B0CF-D98F6E76BB12}" type="pres">
      <dgm:prSet presAssocID="{0CF9CAEB-156C-444F-9D33-B2560C222272}" presName="level3hierChild" presStyleCnt="0"/>
      <dgm:spPr/>
    </dgm:pt>
    <dgm:pt modelId="{C51D104E-05FE-4D6D-B85E-6F99191E7DBA}" type="pres">
      <dgm:prSet presAssocID="{745AE7AE-1583-48DE-A82A-0AF92CE0506F}" presName="conn2-1" presStyleLbl="parChTrans1D3" presStyleIdx="1" presStyleCnt="3"/>
      <dgm:spPr/>
      <dgm:t>
        <a:bodyPr/>
        <a:lstStyle/>
        <a:p>
          <a:endParaRPr lang="it-IT"/>
        </a:p>
      </dgm:t>
    </dgm:pt>
    <dgm:pt modelId="{C2F56886-81FE-40B7-B7E5-1C9EFE2294CA}" type="pres">
      <dgm:prSet presAssocID="{745AE7AE-1583-48DE-A82A-0AF92CE0506F}" presName="connTx" presStyleLbl="parChTrans1D3" presStyleIdx="1" presStyleCnt="3"/>
      <dgm:spPr/>
      <dgm:t>
        <a:bodyPr/>
        <a:lstStyle/>
        <a:p>
          <a:endParaRPr lang="it-IT"/>
        </a:p>
      </dgm:t>
    </dgm:pt>
    <dgm:pt modelId="{AF5B7F68-4305-4FF8-888E-10B0B00DDF2E}" type="pres">
      <dgm:prSet presAssocID="{C7FC43E1-D97E-4FAF-A1CB-DB00B566FD75}" presName="root2" presStyleCnt="0"/>
      <dgm:spPr/>
    </dgm:pt>
    <dgm:pt modelId="{E50F1C49-F91C-478B-9F1D-089C1721696A}" type="pres">
      <dgm:prSet presAssocID="{C7FC43E1-D97E-4FAF-A1CB-DB00B566FD75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4834E05-C886-4ED7-B89C-6BCAA6759DDF}" type="pres">
      <dgm:prSet presAssocID="{C7FC43E1-D97E-4FAF-A1CB-DB00B566FD75}" presName="level3hierChild" presStyleCnt="0"/>
      <dgm:spPr/>
    </dgm:pt>
    <dgm:pt modelId="{DBFD99B7-659E-4EF3-AAEC-15B75B7CA458}" type="pres">
      <dgm:prSet presAssocID="{D258061F-E9BC-457D-803C-F8E8517FC726}" presName="conn2-1" presStyleLbl="parChTrans1D2" presStyleIdx="1" presStyleCnt="3"/>
      <dgm:spPr/>
      <dgm:t>
        <a:bodyPr/>
        <a:lstStyle/>
        <a:p>
          <a:endParaRPr lang="it-IT"/>
        </a:p>
      </dgm:t>
    </dgm:pt>
    <dgm:pt modelId="{2FBBE25F-932B-465A-877E-C5367FE9EE27}" type="pres">
      <dgm:prSet presAssocID="{D258061F-E9BC-457D-803C-F8E8517FC726}" presName="connTx" presStyleLbl="parChTrans1D2" presStyleIdx="1" presStyleCnt="3"/>
      <dgm:spPr/>
      <dgm:t>
        <a:bodyPr/>
        <a:lstStyle/>
        <a:p>
          <a:endParaRPr lang="it-IT"/>
        </a:p>
      </dgm:t>
    </dgm:pt>
    <dgm:pt modelId="{278AF829-D5E7-4068-98C6-F623671058E3}" type="pres">
      <dgm:prSet presAssocID="{848ECF3B-EADF-4ED7-9F20-E0253FDC3C4D}" presName="root2" presStyleCnt="0"/>
      <dgm:spPr/>
    </dgm:pt>
    <dgm:pt modelId="{64856539-E063-46CF-8574-B3EAC8430727}" type="pres">
      <dgm:prSet presAssocID="{848ECF3B-EADF-4ED7-9F20-E0253FDC3C4D}" presName="LevelTwoTextNode" presStyleLbl="node2" presStyleIdx="1" presStyleCnt="3" custLinFactNeighborX="586" custLinFactNeighborY="-3079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57C09AF-73B0-4318-A1D3-01748F6954B2}" type="pres">
      <dgm:prSet presAssocID="{848ECF3B-EADF-4ED7-9F20-E0253FDC3C4D}" presName="level3hierChild" presStyleCnt="0"/>
      <dgm:spPr/>
    </dgm:pt>
    <dgm:pt modelId="{C40C593B-ACF4-432A-85C5-7DAD58782112}" type="pres">
      <dgm:prSet presAssocID="{5340F31E-86BE-4BCB-9344-F6464EA5BE04}" presName="conn2-1" presStyleLbl="parChTrans1D3" presStyleIdx="2" presStyleCnt="3"/>
      <dgm:spPr/>
      <dgm:t>
        <a:bodyPr/>
        <a:lstStyle/>
        <a:p>
          <a:endParaRPr lang="it-IT"/>
        </a:p>
      </dgm:t>
    </dgm:pt>
    <dgm:pt modelId="{42282A7B-C57E-4598-A84B-581A6E5D3D4B}" type="pres">
      <dgm:prSet presAssocID="{5340F31E-86BE-4BCB-9344-F6464EA5BE04}" presName="connTx" presStyleLbl="parChTrans1D3" presStyleIdx="2" presStyleCnt="3"/>
      <dgm:spPr/>
      <dgm:t>
        <a:bodyPr/>
        <a:lstStyle/>
        <a:p>
          <a:endParaRPr lang="it-IT"/>
        </a:p>
      </dgm:t>
    </dgm:pt>
    <dgm:pt modelId="{71E9FF4D-B6F8-4337-A995-5CFFDEC285FE}" type="pres">
      <dgm:prSet presAssocID="{2B48C4B5-9911-4AE9-97EC-AA228EB94E0E}" presName="root2" presStyleCnt="0"/>
      <dgm:spPr/>
    </dgm:pt>
    <dgm:pt modelId="{D40F2617-C226-4AA2-844D-BFAC357ACA96}" type="pres">
      <dgm:prSet presAssocID="{2B48C4B5-9911-4AE9-97EC-AA228EB94E0E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2DA51CB-DE8F-4CE2-8B4D-FB860825519B}" type="pres">
      <dgm:prSet presAssocID="{2B48C4B5-9911-4AE9-97EC-AA228EB94E0E}" presName="level3hierChild" presStyleCnt="0"/>
      <dgm:spPr/>
    </dgm:pt>
    <dgm:pt modelId="{FBFEDDFE-994A-45DA-BD3E-9845B2B9ABE9}" type="pres">
      <dgm:prSet presAssocID="{CC81D5E5-F2F0-44CF-A228-16BCA5C64271}" presName="conn2-1" presStyleLbl="parChTrans1D2" presStyleIdx="2" presStyleCnt="3"/>
      <dgm:spPr/>
      <dgm:t>
        <a:bodyPr/>
        <a:lstStyle/>
        <a:p>
          <a:endParaRPr lang="it-IT"/>
        </a:p>
      </dgm:t>
    </dgm:pt>
    <dgm:pt modelId="{FDD19D91-1866-4571-8A6E-173CE89E9221}" type="pres">
      <dgm:prSet presAssocID="{CC81D5E5-F2F0-44CF-A228-16BCA5C64271}" presName="connTx" presStyleLbl="parChTrans1D2" presStyleIdx="2" presStyleCnt="3"/>
      <dgm:spPr/>
      <dgm:t>
        <a:bodyPr/>
        <a:lstStyle/>
        <a:p>
          <a:endParaRPr lang="it-IT"/>
        </a:p>
      </dgm:t>
    </dgm:pt>
    <dgm:pt modelId="{CD7ED390-AD0A-420A-B45D-CEDA361627DC}" type="pres">
      <dgm:prSet presAssocID="{5C03726E-C376-4E0E-BC7D-7FA60E0BAF6F}" presName="root2" presStyleCnt="0"/>
      <dgm:spPr/>
    </dgm:pt>
    <dgm:pt modelId="{5A4AC553-BC82-4970-98C5-C409710B2531}" type="pres">
      <dgm:prSet presAssocID="{5C03726E-C376-4E0E-BC7D-7FA60E0BAF6F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0031055-B8DD-452D-A752-EE68238F2555}" type="pres">
      <dgm:prSet presAssocID="{5C03726E-C376-4E0E-BC7D-7FA60E0BAF6F}" presName="level3hierChild" presStyleCnt="0"/>
      <dgm:spPr/>
    </dgm:pt>
  </dgm:ptLst>
  <dgm:cxnLst>
    <dgm:cxn modelId="{8559B646-5E53-4722-BFB9-083A48A75E1A}" type="presOf" srcId="{5340F31E-86BE-4BCB-9344-F6464EA5BE04}" destId="{42282A7B-C57E-4598-A84B-581A6E5D3D4B}" srcOrd="1" destOrd="0" presId="urn:microsoft.com/office/officeart/2005/8/layout/hierarchy2"/>
    <dgm:cxn modelId="{0117753C-DB58-4C8E-A05D-336080E48690}" type="presOf" srcId="{5C03726E-C376-4E0E-BC7D-7FA60E0BAF6F}" destId="{5A4AC553-BC82-4970-98C5-C409710B2531}" srcOrd="0" destOrd="0" presId="urn:microsoft.com/office/officeart/2005/8/layout/hierarchy2"/>
    <dgm:cxn modelId="{DF3B2F89-2FD9-4ABA-9668-F35956CA5FAA}" type="presOf" srcId="{0CC622C9-054B-4F0B-AEED-6FBC76289BA4}" destId="{AFA80B9A-EB69-419E-A8FB-0383B297C367}" srcOrd="0" destOrd="0" presId="urn:microsoft.com/office/officeart/2005/8/layout/hierarchy2"/>
    <dgm:cxn modelId="{F0F19A5B-1FA5-4790-9206-E8C7694E5D1B}" srcId="{C64B07B7-58D2-45C1-99FC-9910C533C4AB}" destId="{B5614DC0-FCB2-4D09-9CCD-6FE1FF49B81F}" srcOrd="0" destOrd="0" parTransId="{C390F518-7678-4DD9-9657-2FCCA5A42D54}" sibTransId="{EEEFE8DE-8D88-4A4B-952E-4FDEF2C106A1}"/>
    <dgm:cxn modelId="{FFB82D12-953B-4CF6-AF94-ED5C18BF83E1}" srcId="{BDD90F29-54B8-4733-9778-0EBA7B33C7EE}" destId="{C64B07B7-58D2-45C1-99FC-9910C533C4AB}" srcOrd="0" destOrd="0" parTransId="{CE59599F-45F3-4F29-96D7-FDF4BE7C83F1}" sibTransId="{B33C43BA-E880-4614-9DCA-D265F0C22DA9}"/>
    <dgm:cxn modelId="{4058BB43-9A4B-4FF5-BD04-4783DC9818B2}" srcId="{B5614DC0-FCB2-4D09-9CCD-6FE1FF49B81F}" destId="{AA0DA0D4-72FD-4173-9151-DE6CC16A510F}" srcOrd="0" destOrd="0" parTransId="{0FC56AAF-BE96-4D29-897C-8B39B9B2E85D}" sibTransId="{39964F43-23EA-46D7-BC94-A651183A29DE}"/>
    <dgm:cxn modelId="{8523D704-88FB-48C9-86D8-57609722C11A}" type="presOf" srcId="{0FC56AAF-BE96-4D29-897C-8B39B9B2E85D}" destId="{4BC34BEF-9177-443D-B822-14CD29216BEC}" srcOrd="1" destOrd="0" presId="urn:microsoft.com/office/officeart/2005/8/layout/hierarchy2"/>
    <dgm:cxn modelId="{14D35A70-552E-43C5-95AC-DA960BE7FC7F}" srcId="{848ECF3B-EADF-4ED7-9F20-E0253FDC3C4D}" destId="{2B48C4B5-9911-4AE9-97EC-AA228EB94E0E}" srcOrd="0" destOrd="0" parTransId="{5340F31E-86BE-4BCB-9344-F6464EA5BE04}" sibTransId="{5FBF7E94-7456-4CB5-BEB6-F9E2D33B8AA1}"/>
    <dgm:cxn modelId="{804C3555-CA2E-4D46-AF67-6BE239E96FA6}" type="presOf" srcId="{0FC56AAF-BE96-4D29-897C-8B39B9B2E85D}" destId="{8E4F5E6A-658E-4D0E-800A-3E94ADA657C9}" srcOrd="0" destOrd="0" presId="urn:microsoft.com/office/officeart/2005/8/layout/hierarchy2"/>
    <dgm:cxn modelId="{27DD9D0C-01E1-4326-A6A0-026B64EA78C3}" type="presOf" srcId="{0CF9CAEB-156C-444F-9D33-B2560C222272}" destId="{1FD08FE5-436F-4138-98A1-4F9BFD2436A0}" srcOrd="0" destOrd="0" presId="urn:microsoft.com/office/officeart/2005/8/layout/hierarchy2"/>
    <dgm:cxn modelId="{80762623-1EFF-4314-8A40-62A2A4F60CB2}" type="presOf" srcId="{18A37767-6809-4485-ADAA-ED1B3FE7BFD9}" destId="{52A1C134-E930-4826-B1AB-B31E582A8EEC}" srcOrd="0" destOrd="0" presId="urn:microsoft.com/office/officeart/2005/8/layout/hierarchy2"/>
    <dgm:cxn modelId="{1ABC7CA1-A2AC-42F5-9C3E-15A0778B1406}" type="presOf" srcId="{5340F31E-86BE-4BCB-9344-F6464EA5BE04}" destId="{C40C593B-ACF4-432A-85C5-7DAD58782112}" srcOrd="0" destOrd="0" presId="urn:microsoft.com/office/officeart/2005/8/layout/hierarchy2"/>
    <dgm:cxn modelId="{B34E8CBE-164F-499E-A640-3E50BB9C515E}" type="presOf" srcId="{C64B07B7-58D2-45C1-99FC-9910C533C4AB}" destId="{8820C6EC-4F4B-4234-A45B-D885AF7866E1}" srcOrd="0" destOrd="0" presId="urn:microsoft.com/office/officeart/2005/8/layout/hierarchy2"/>
    <dgm:cxn modelId="{C0AFFEA6-427B-48F3-892E-A521CB5D82C3}" type="presOf" srcId="{D258061F-E9BC-457D-803C-F8E8517FC726}" destId="{2FBBE25F-932B-465A-877E-C5367FE9EE27}" srcOrd="1" destOrd="0" presId="urn:microsoft.com/office/officeart/2005/8/layout/hierarchy2"/>
    <dgm:cxn modelId="{6DE2D433-7713-443D-B529-7253B30C0611}" srcId="{C64B07B7-58D2-45C1-99FC-9910C533C4AB}" destId="{848ECF3B-EADF-4ED7-9F20-E0253FDC3C4D}" srcOrd="1" destOrd="0" parTransId="{D258061F-E9BC-457D-803C-F8E8517FC726}" sibTransId="{4C1D2880-7B9C-4162-8742-4F5F67539AA0}"/>
    <dgm:cxn modelId="{C433B63E-F5DB-43AF-861C-6ECCE3061A89}" srcId="{AA0DA0D4-72FD-4173-9151-DE6CC16A510F}" destId="{EA0EAE42-8A09-4696-B14A-595D4EBE9366}" srcOrd="0" destOrd="0" parTransId="{0CC622C9-054B-4F0B-AEED-6FBC76289BA4}" sibTransId="{406BEBD9-7545-40F5-8024-6BCEAC3D748B}"/>
    <dgm:cxn modelId="{78683C68-6101-46B5-A83A-5AA0AEE539DE}" type="presOf" srcId="{0CC622C9-054B-4F0B-AEED-6FBC76289BA4}" destId="{16825436-C2DC-422A-A063-B8382643A951}" srcOrd="1" destOrd="0" presId="urn:microsoft.com/office/officeart/2005/8/layout/hierarchy2"/>
    <dgm:cxn modelId="{14D10B20-5260-4223-ADFE-1211056A8EEA}" type="presOf" srcId="{848ECF3B-EADF-4ED7-9F20-E0253FDC3C4D}" destId="{64856539-E063-46CF-8574-B3EAC8430727}" srcOrd="0" destOrd="0" presId="urn:microsoft.com/office/officeart/2005/8/layout/hierarchy2"/>
    <dgm:cxn modelId="{14E84668-B9A2-4CC9-95A9-3156FC753F2B}" type="presOf" srcId="{C7FC43E1-D97E-4FAF-A1CB-DB00B566FD75}" destId="{E50F1C49-F91C-478B-9F1D-089C1721696A}" srcOrd="0" destOrd="0" presId="urn:microsoft.com/office/officeart/2005/8/layout/hierarchy2"/>
    <dgm:cxn modelId="{F6803375-D1AA-4F72-BBBC-FDE6316CE8E0}" type="presOf" srcId="{745AE7AE-1583-48DE-A82A-0AF92CE0506F}" destId="{C2F56886-81FE-40B7-B7E5-1C9EFE2294CA}" srcOrd="1" destOrd="0" presId="urn:microsoft.com/office/officeart/2005/8/layout/hierarchy2"/>
    <dgm:cxn modelId="{DC0CA52D-241E-46FA-87E5-404F8B8645E2}" srcId="{AA0DA0D4-72FD-4173-9151-DE6CC16A510F}" destId="{0CF9CAEB-156C-444F-9D33-B2560C222272}" srcOrd="1" destOrd="0" parTransId="{18A37767-6809-4485-ADAA-ED1B3FE7BFD9}" sibTransId="{2AE1A874-93D6-4434-89D0-7A2EE18C2938}"/>
    <dgm:cxn modelId="{415027AC-E113-4A0E-8FD7-F0D717D21954}" type="presOf" srcId="{EA0EAE42-8A09-4696-B14A-595D4EBE9366}" destId="{709BAA83-4E38-4D3C-9604-B6034FE7558E}" srcOrd="0" destOrd="0" presId="urn:microsoft.com/office/officeart/2005/8/layout/hierarchy2"/>
    <dgm:cxn modelId="{F0AA6F4D-7D7C-4893-9824-11C217A91116}" type="presOf" srcId="{BDD90F29-54B8-4733-9778-0EBA7B33C7EE}" destId="{9C7C4801-8818-47E8-A9BB-BDFAE3AF7EC6}" srcOrd="0" destOrd="0" presId="urn:microsoft.com/office/officeart/2005/8/layout/hierarchy2"/>
    <dgm:cxn modelId="{360A2CF3-D227-44D4-80BA-52CD88D0D76F}" type="presOf" srcId="{745AE7AE-1583-48DE-A82A-0AF92CE0506F}" destId="{C51D104E-05FE-4D6D-B85E-6F99191E7DBA}" srcOrd="0" destOrd="0" presId="urn:microsoft.com/office/officeart/2005/8/layout/hierarchy2"/>
    <dgm:cxn modelId="{3810A572-18E2-460E-98BB-4C33985EE5BC}" type="presOf" srcId="{AA0DA0D4-72FD-4173-9151-DE6CC16A510F}" destId="{4471176F-F20A-4E46-9E3D-CA22F9E083B0}" srcOrd="0" destOrd="0" presId="urn:microsoft.com/office/officeart/2005/8/layout/hierarchy2"/>
    <dgm:cxn modelId="{56C2974F-5457-4339-82E8-CF0FF40B008B}" srcId="{C64B07B7-58D2-45C1-99FC-9910C533C4AB}" destId="{5C03726E-C376-4E0E-BC7D-7FA60E0BAF6F}" srcOrd="2" destOrd="0" parTransId="{CC81D5E5-F2F0-44CF-A228-16BCA5C64271}" sibTransId="{A7DD8FDC-F701-441F-A812-C65EC80EB980}"/>
    <dgm:cxn modelId="{BEF9B3F1-B7C3-4626-AB32-797F3488AEEE}" type="presOf" srcId="{18A37767-6809-4485-ADAA-ED1B3FE7BFD9}" destId="{E003B429-F810-46D3-AA00-752AAA892F19}" srcOrd="1" destOrd="0" presId="urn:microsoft.com/office/officeart/2005/8/layout/hierarchy2"/>
    <dgm:cxn modelId="{40F61611-BADE-4C23-B4E8-F66E8E998455}" type="presOf" srcId="{2B48C4B5-9911-4AE9-97EC-AA228EB94E0E}" destId="{D40F2617-C226-4AA2-844D-BFAC357ACA96}" srcOrd="0" destOrd="0" presId="urn:microsoft.com/office/officeart/2005/8/layout/hierarchy2"/>
    <dgm:cxn modelId="{A2DDE552-A07E-4BA6-9951-3FCB2C4A561B}" type="presOf" srcId="{CC81D5E5-F2F0-44CF-A228-16BCA5C64271}" destId="{FBFEDDFE-994A-45DA-BD3E-9845B2B9ABE9}" srcOrd="0" destOrd="0" presId="urn:microsoft.com/office/officeart/2005/8/layout/hierarchy2"/>
    <dgm:cxn modelId="{D2F48CC1-C465-49A2-B2F4-3FA3855839CD}" srcId="{B5614DC0-FCB2-4D09-9CCD-6FE1FF49B81F}" destId="{C7FC43E1-D97E-4FAF-A1CB-DB00B566FD75}" srcOrd="1" destOrd="0" parTransId="{745AE7AE-1583-48DE-A82A-0AF92CE0506F}" sibTransId="{6C4218C5-36BF-4425-9AC9-8BE79D76FD5D}"/>
    <dgm:cxn modelId="{EC515424-2DEE-4341-A347-45F29DBEDA54}" type="presOf" srcId="{B5614DC0-FCB2-4D09-9CCD-6FE1FF49B81F}" destId="{FD1AB964-6A94-4EAE-B956-0EB806577476}" srcOrd="0" destOrd="0" presId="urn:microsoft.com/office/officeart/2005/8/layout/hierarchy2"/>
    <dgm:cxn modelId="{F199B22C-CDE4-451C-98FA-2A1D5D4A5739}" type="presOf" srcId="{D258061F-E9BC-457D-803C-F8E8517FC726}" destId="{DBFD99B7-659E-4EF3-AAEC-15B75B7CA458}" srcOrd="0" destOrd="0" presId="urn:microsoft.com/office/officeart/2005/8/layout/hierarchy2"/>
    <dgm:cxn modelId="{03C65E2F-E029-463C-AD6A-A4D0638EADCD}" type="presOf" srcId="{CC81D5E5-F2F0-44CF-A228-16BCA5C64271}" destId="{FDD19D91-1866-4571-8A6E-173CE89E9221}" srcOrd="1" destOrd="0" presId="urn:microsoft.com/office/officeart/2005/8/layout/hierarchy2"/>
    <dgm:cxn modelId="{C5CC116A-D5BF-449F-819A-6610B1B7AF9D}" type="presOf" srcId="{C390F518-7678-4DD9-9657-2FCCA5A42D54}" destId="{C9094676-6925-48EF-BAC2-943E231FA817}" srcOrd="0" destOrd="0" presId="urn:microsoft.com/office/officeart/2005/8/layout/hierarchy2"/>
    <dgm:cxn modelId="{3D7E62E7-BAD3-46BF-9A40-572EE702B574}" type="presOf" srcId="{C390F518-7678-4DD9-9657-2FCCA5A42D54}" destId="{9C583805-F2EA-4384-8630-4DE2BFAB5F6D}" srcOrd="1" destOrd="0" presId="urn:microsoft.com/office/officeart/2005/8/layout/hierarchy2"/>
    <dgm:cxn modelId="{04EA21AA-0149-4BD6-9FA3-1B2FA4A6473F}" type="presParOf" srcId="{9C7C4801-8818-47E8-A9BB-BDFAE3AF7EC6}" destId="{F83B2622-CF11-4E48-BEBD-D2E64BE3DB4F}" srcOrd="0" destOrd="0" presId="urn:microsoft.com/office/officeart/2005/8/layout/hierarchy2"/>
    <dgm:cxn modelId="{E0CC3486-D45C-41B8-A64C-FD35024AE578}" type="presParOf" srcId="{F83B2622-CF11-4E48-BEBD-D2E64BE3DB4F}" destId="{8820C6EC-4F4B-4234-A45B-D885AF7866E1}" srcOrd="0" destOrd="0" presId="urn:microsoft.com/office/officeart/2005/8/layout/hierarchy2"/>
    <dgm:cxn modelId="{7906DD20-A1A3-47FB-B9AD-F3EC720D47B2}" type="presParOf" srcId="{F83B2622-CF11-4E48-BEBD-D2E64BE3DB4F}" destId="{C4D9ECF9-A158-443C-9581-B09B81335BF9}" srcOrd="1" destOrd="0" presId="urn:microsoft.com/office/officeart/2005/8/layout/hierarchy2"/>
    <dgm:cxn modelId="{053DEA65-1A73-4C43-A982-4F195F6582CA}" type="presParOf" srcId="{C4D9ECF9-A158-443C-9581-B09B81335BF9}" destId="{C9094676-6925-48EF-BAC2-943E231FA817}" srcOrd="0" destOrd="0" presId="urn:microsoft.com/office/officeart/2005/8/layout/hierarchy2"/>
    <dgm:cxn modelId="{7B6FCFC7-0C9C-48B3-94A9-AB128A2634CE}" type="presParOf" srcId="{C9094676-6925-48EF-BAC2-943E231FA817}" destId="{9C583805-F2EA-4384-8630-4DE2BFAB5F6D}" srcOrd="0" destOrd="0" presId="urn:microsoft.com/office/officeart/2005/8/layout/hierarchy2"/>
    <dgm:cxn modelId="{E519EDC5-F85A-4F42-B8C6-47EACDFB869E}" type="presParOf" srcId="{C4D9ECF9-A158-443C-9581-B09B81335BF9}" destId="{D35AAC21-3B92-4050-B2FB-B5314E5A2D4E}" srcOrd="1" destOrd="0" presId="urn:microsoft.com/office/officeart/2005/8/layout/hierarchy2"/>
    <dgm:cxn modelId="{CA717C9C-EE1C-4C1E-A25E-3FD6B3F408D1}" type="presParOf" srcId="{D35AAC21-3B92-4050-B2FB-B5314E5A2D4E}" destId="{FD1AB964-6A94-4EAE-B956-0EB806577476}" srcOrd="0" destOrd="0" presId="urn:microsoft.com/office/officeart/2005/8/layout/hierarchy2"/>
    <dgm:cxn modelId="{948F0544-C4C3-47FB-B88B-3F9BB121737C}" type="presParOf" srcId="{D35AAC21-3B92-4050-B2FB-B5314E5A2D4E}" destId="{E1543411-BABB-4AE7-B63E-02A91CB2307D}" srcOrd="1" destOrd="0" presId="urn:microsoft.com/office/officeart/2005/8/layout/hierarchy2"/>
    <dgm:cxn modelId="{7CE6C57B-BA36-4696-A1E4-8515B17A23DE}" type="presParOf" srcId="{E1543411-BABB-4AE7-B63E-02A91CB2307D}" destId="{8E4F5E6A-658E-4D0E-800A-3E94ADA657C9}" srcOrd="0" destOrd="0" presId="urn:microsoft.com/office/officeart/2005/8/layout/hierarchy2"/>
    <dgm:cxn modelId="{256DA06D-0751-433D-923D-5328C069DEA5}" type="presParOf" srcId="{8E4F5E6A-658E-4D0E-800A-3E94ADA657C9}" destId="{4BC34BEF-9177-443D-B822-14CD29216BEC}" srcOrd="0" destOrd="0" presId="urn:microsoft.com/office/officeart/2005/8/layout/hierarchy2"/>
    <dgm:cxn modelId="{105EDE47-8537-4C72-B618-145BC1899448}" type="presParOf" srcId="{E1543411-BABB-4AE7-B63E-02A91CB2307D}" destId="{1085D202-09E2-4235-8514-EF993F359B69}" srcOrd="1" destOrd="0" presId="urn:microsoft.com/office/officeart/2005/8/layout/hierarchy2"/>
    <dgm:cxn modelId="{0EA34E2F-C5FF-4598-A00A-16CABBB6A29C}" type="presParOf" srcId="{1085D202-09E2-4235-8514-EF993F359B69}" destId="{4471176F-F20A-4E46-9E3D-CA22F9E083B0}" srcOrd="0" destOrd="0" presId="urn:microsoft.com/office/officeart/2005/8/layout/hierarchy2"/>
    <dgm:cxn modelId="{37735303-F27C-45D7-B04A-79D86F253AF8}" type="presParOf" srcId="{1085D202-09E2-4235-8514-EF993F359B69}" destId="{D23B5D84-A2EB-46B7-827F-B6DEF0AA5BD6}" srcOrd="1" destOrd="0" presId="urn:microsoft.com/office/officeart/2005/8/layout/hierarchy2"/>
    <dgm:cxn modelId="{C9E2CEF9-02D9-4B1B-8585-3A255BE32EF3}" type="presParOf" srcId="{D23B5D84-A2EB-46B7-827F-B6DEF0AA5BD6}" destId="{AFA80B9A-EB69-419E-A8FB-0383B297C367}" srcOrd="0" destOrd="0" presId="urn:microsoft.com/office/officeart/2005/8/layout/hierarchy2"/>
    <dgm:cxn modelId="{C0C1DB55-A2C1-40F8-A615-F68EAA563B80}" type="presParOf" srcId="{AFA80B9A-EB69-419E-A8FB-0383B297C367}" destId="{16825436-C2DC-422A-A063-B8382643A951}" srcOrd="0" destOrd="0" presId="urn:microsoft.com/office/officeart/2005/8/layout/hierarchy2"/>
    <dgm:cxn modelId="{B61214A5-E5FE-4B2E-AE2B-DA546D27BED1}" type="presParOf" srcId="{D23B5D84-A2EB-46B7-827F-B6DEF0AA5BD6}" destId="{07516255-EB95-4EA7-9C9A-9FB242C4C42E}" srcOrd="1" destOrd="0" presId="urn:microsoft.com/office/officeart/2005/8/layout/hierarchy2"/>
    <dgm:cxn modelId="{74189FDC-D505-4F36-BD40-0F2378A4B88D}" type="presParOf" srcId="{07516255-EB95-4EA7-9C9A-9FB242C4C42E}" destId="{709BAA83-4E38-4D3C-9604-B6034FE7558E}" srcOrd="0" destOrd="0" presId="urn:microsoft.com/office/officeart/2005/8/layout/hierarchy2"/>
    <dgm:cxn modelId="{ACEE95F3-24C5-4E00-85FE-F193AB83F463}" type="presParOf" srcId="{07516255-EB95-4EA7-9C9A-9FB242C4C42E}" destId="{DB2114A4-48DE-4AC8-8B08-E2DD5A305459}" srcOrd="1" destOrd="0" presId="urn:microsoft.com/office/officeart/2005/8/layout/hierarchy2"/>
    <dgm:cxn modelId="{5B347F94-4B0E-4FDA-BD6E-043AAA7DF0BE}" type="presParOf" srcId="{D23B5D84-A2EB-46B7-827F-B6DEF0AA5BD6}" destId="{52A1C134-E930-4826-B1AB-B31E582A8EEC}" srcOrd="2" destOrd="0" presId="urn:microsoft.com/office/officeart/2005/8/layout/hierarchy2"/>
    <dgm:cxn modelId="{3417E3E7-DD3F-439A-977D-9C8CA01A025E}" type="presParOf" srcId="{52A1C134-E930-4826-B1AB-B31E582A8EEC}" destId="{E003B429-F810-46D3-AA00-752AAA892F19}" srcOrd="0" destOrd="0" presId="urn:microsoft.com/office/officeart/2005/8/layout/hierarchy2"/>
    <dgm:cxn modelId="{14066996-C358-4B91-8A10-7F051A1A6390}" type="presParOf" srcId="{D23B5D84-A2EB-46B7-827F-B6DEF0AA5BD6}" destId="{7CF73F15-4EF5-433B-87B7-5B05514DC1B4}" srcOrd="3" destOrd="0" presId="urn:microsoft.com/office/officeart/2005/8/layout/hierarchy2"/>
    <dgm:cxn modelId="{E23D2126-42D3-45DC-927B-23B42412A4A8}" type="presParOf" srcId="{7CF73F15-4EF5-433B-87B7-5B05514DC1B4}" destId="{1FD08FE5-436F-4138-98A1-4F9BFD2436A0}" srcOrd="0" destOrd="0" presId="urn:microsoft.com/office/officeart/2005/8/layout/hierarchy2"/>
    <dgm:cxn modelId="{5352848D-C59A-48B2-A841-3E95D0DABDCC}" type="presParOf" srcId="{7CF73F15-4EF5-433B-87B7-5B05514DC1B4}" destId="{44777067-F1CE-4170-B0CF-D98F6E76BB12}" srcOrd="1" destOrd="0" presId="urn:microsoft.com/office/officeart/2005/8/layout/hierarchy2"/>
    <dgm:cxn modelId="{B7549A55-60AF-4E17-82B2-02C3BA6E2021}" type="presParOf" srcId="{E1543411-BABB-4AE7-B63E-02A91CB2307D}" destId="{C51D104E-05FE-4D6D-B85E-6F99191E7DBA}" srcOrd="2" destOrd="0" presId="urn:microsoft.com/office/officeart/2005/8/layout/hierarchy2"/>
    <dgm:cxn modelId="{C3170C7D-7173-43F3-9CAA-917F8BD27D0A}" type="presParOf" srcId="{C51D104E-05FE-4D6D-B85E-6F99191E7DBA}" destId="{C2F56886-81FE-40B7-B7E5-1C9EFE2294CA}" srcOrd="0" destOrd="0" presId="urn:microsoft.com/office/officeart/2005/8/layout/hierarchy2"/>
    <dgm:cxn modelId="{03EE0CBF-B518-43C0-971A-676ADB3F2604}" type="presParOf" srcId="{E1543411-BABB-4AE7-B63E-02A91CB2307D}" destId="{AF5B7F68-4305-4FF8-888E-10B0B00DDF2E}" srcOrd="3" destOrd="0" presId="urn:microsoft.com/office/officeart/2005/8/layout/hierarchy2"/>
    <dgm:cxn modelId="{BE3CA6EE-2F01-4DDE-841F-E51726DBA902}" type="presParOf" srcId="{AF5B7F68-4305-4FF8-888E-10B0B00DDF2E}" destId="{E50F1C49-F91C-478B-9F1D-089C1721696A}" srcOrd="0" destOrd="0" presId="urn:microsoft.com/office/officeart/2005/8/layout/hierarchy2"/>
    <dgm:cxn modelId="{D2025277-7C5F-46EB-8EB0-5047869FE204}" type="presParOf" srcId="{AF5B7F68-4305-4FF8-888E-10B0B00DDF2E}" destId="{04834E05-C886-4ED7-B89C-6BCAA6759DDF}" srcOrd="1" destOrd="0" presId="urn:microsoft.com/office/officeart/2005/8/layout/hierarchy2"/>
    <dgm:cxn modelId="{73792B36-296C-4434-9335-6E502B4A9B4C}" type="presParOf" srcId="{C4D9ECF9-A158-443C-9581-B09B81335BF9}" destId="{DBFD99B7-659E-4EF3-AAEC-15B75B7CA458}" srcOrd="2" destOrd="0" presId="urn:microsoft.com/office/officeart/2005/8/layout/hierarchy2"/>
    <dgm:cxn modelId="{E02EECF9-95B4-4F69-A1CE-5453A6982A0B}" type="presParOf" srcId="{DBFD99B7-659E-4EF3-AAEC-15B75B7CA458}" destId="{2FBBE25F-932B-465A-877E-C5367FE9EE27}" srcOrd="0" destOrd="0" presId="urn:microsoft.com/office/officeart/2005/8/layout/hierarchy2"/>
    <dgm:cxn modelId="{341D1556-72C3-4D1A-824F-B22215B2FD07}" type="presParOf" srcId="{C4D9ECF9-A158-443C-9581-B09B81335BF9}" destId="{278AF829-D5E7-4068-98C6-F623671058E3}" srcOrd="3" destOrd="0" presId="urn:microsoft.com/office/officeart/2005/8/layout/hierarchy2"/>
    <dgm:cxn modelId="{E6CBFDFA-B672-4CA8-926C-733C94578792}" type="presParOf" srcId="{278AF829-D5E7-4068-98C6-F623671058E3}" destId="{64856539-E063-46CF-8574-B3EAC8430727}" srcOrd="0" destOrd="0" presId="urn:microsoft.com/office/officeart/2005/8/layout/hierarchy2"/>
    <dgm:cxn modelId="{A6D65B63-9315-4388-B7EB-F04388137BCB}" type="presParOf" srcId="{278AF829-D5E7-4068-98C6-F623671058E3}" destId="{257C09AF-73B0-4318-A1D3-01748F6954B2}" srcOrd="1" destOrd="0" presId="urn:microsoft.com/office/officeart/2005/8/layout/hierarchy2"/>
    <dgm:cxn modelId="{562523D0-C0F5-4BF8-A650-742D37FC30EA}" type="presParOf" srcId="{257C09AF-73B0-4318-A1D3-01748F6954B2}" destId="{C40C593B-ACF4-432A-85C5-7DAD58782112}" srcOrd="0" destOrd="0" presId="urn:microsoft.com/office/officeart/2005/8/layout/hierarchy2"/>
    <dgm:cxn modelId="{0FF0C530-BCAD-4ED2-8B3D-81A5D0BD1604}" type="presParOf" srcId="{C40C593B-ACF4-432A-85C5-7DAD58782112}" destId="{42282A7B-C57E-4598-A84B-581A6E5D3D4B}" srcOrd="0" destOrd="0" presId="urn:microsoft.com/office/officeart/2005/8/layout/hierarchy2"/>
    <dgm:cxn modelId="{6A36BC93-5C4F-46F7-A7F8-AD5A78C9BEC1}" type="presParOf" srcId="{257C09AF-73B0-4318-A1D3-01748F6954B2}" destId="{71E9FF4D-B6F8-4337-A995-5CFFDEC285FE}" srcOrd="1" destOrd="0" presId="urn:microsoft.com/office/officeart/2005/8/layout/hierarchy2"/>
    <dgm:cxn modelId="{D48A9727-626E-4BAC-AD2C-731551BF27C3}" type="presParOf" srcId="{71E9FF4D-B6F8-4337-A995-5CFFDEC285FE}" destId="{D40F2617-C226-4AA2-844D-BFAC357ACA96}" srcOrd="0" destOrd="0" presId="urn:microsoft.com/office/officeart/2005/8/layout/hierarchy2"/>
    <dgm:cxn modelId="{A636EDED-678A-47D4-A093-A17861E2B7D7}" type="presParOf" srcId="{71E9FF4D-B6F8-4337-A995-5CFFDEC285FE}" destId="{22DA51CB-DE8F-4CE2-8B4D-FB860825519B}" srcOrd="1" destOrd="0" presId="urn:microsoft.com/office/officeart/2005/8/layout/hierarchy2"/>
    <dgm:cxn modelId="{3FF64FA7-8E08-4716-B4FB-FBB56F8357DE}" type="presParOf" srcId="{C4D9ECF9-A158-443C-9581-B09B81335BF9}" destId="{FBFEDDFE-994A-45DA-BD3E-9845B2B9ABE9}" srcOrd="4" destOrd="0" presId="urn:microsoft.com/office/officeart/2005/8/layout/hierarchy2"/>
    <dgm:cxn modelId="{A5064D68-24EB-4328-AA48-01B53DCD4AA0}" type="presParOf" srcId="{FBFEDDFE-994A-45DA-BD3E-9845B2B9ABE9}" destId="{FDD19D91-1866-4571-8A6E-173CE89E9221}" srcOrd="0" destOrd="0" presId="urn:microsoft.com/office/officeart/2005/8/layout/hierarchy2"/>
    <dgm:cxn modelId="{FE09659C-E9CF-4596-8871-6B61943BF0CF}" type="presParOf" srcId="{C4D9ECF9-A158-443C-9581-B09B81335BF9}" destId="{CD7ED390-AD0A-420A-B45D-CEDA361627DC}" srcOrd="5" destOrd="0" presId="urn:microsoft.com/office/officeart/2005/8/layout/hierarchy2"/>
    <dgm:cxn modelId="{9BD8A5D9-A478-4B84-AD32-29262082DBBB}" type="presParOf" srcId="{CD7ED390-AD0A-420A-B45D-CEDA361627DC}" destId="{5A4AC553-BC82-4970-98C5-C409710B2531}" srcOrd="0" destOrd="0" presId="urn:microsoft.com/office/officeart/2005/8/layout/hierarchy2"/>
    <dgm:cxn modelId="{FCD195C2-0BF7-430A-A004-191C99989CFE}" type="presParOf" srcId="{CD7ED390-AD0A-420A-B45D-CEDA361627DC}" destId="{C0031055-B8DD-452D-A752-EE68238F255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EF3307-5051-4894-AB35-AE7184422E80}">
      <dsp:nvSpPr>
        <dsp:cNvPr id="0" name=""/>
        <dsp:cNvSpPr/>
      </dsp:nvSpPr>
      <dsp:spPr>
        <a:xfrm>
          <a:off x="3360" y="103871"/>
          <a:ext cx="3276409" cy="1259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b="1" kern="1200" dirty="0" smtClean="0"/>
            <a:t>Informazioni generali sul Programma</a:t>
          </a:r>
          <a:endParaRPr lang="it-IT" sz="2500" b="1" kern="1200" dirty="0"/>
        </a:p>
      </dsp:txBody>
      <dsp:txXfrm>
        <a:off x="3360" y="103871"/>
        <a:ext cx="3276409" cy="1259812"/>
      </dsp:txXfrm>
    </dsp:sp>
    <dsp:sp modelId="{BEC4F29F-8041-42B5-BB59-FC5AC1CE8D82}">
      <dsp:nvSpPr>
        <dsp:cNvPr id="0" name=""/>
        <dsp:cNvSpPr/>
      </dsp:nvSpPr>
      <dsp:spPr>
        <a:xfrm>
          <a:off x="3360" y="1363683"/>
          <a:ext cx="3276409" cy="27021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Finalità e dotazione</a:t>
          </a:r>
          <a:endParaRPr lang="it-IT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La struttura</a:t>
          </a:r>
          <a:endParaRPr lang="it-IT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Gli avvisi pubblicati</a:t>
          </a:r>
          <a:endParaRPr lang="it-IT" sz="2500" kern="1200" dirty="0"/>
        </a:p>
      </dsp:txBody>
      <dsp:txXfrm>
        <a:off x="3360" y="1363683"/>
        <a:ext cx="3276409" cy="2702109"/>
      </dsp:txXfrm>
    </dsp:sp>
    <dsp:sp modelId="{BCC554C2-E981-4B0D-8019-0CDAB90D377C}">
      <dsp:nvSpPr>
        <dsp:cNvPr id="0" name=""/>
        <dsp:cNvSpPr/>
      </dsp:nvSpPr>
      <dsp:spPr>
        <a:xfrm>
          <a:off x="3738467" y="103871"/>
          <a:ext cx="3276409" cy="1259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b="1" kern="1200" dirty="0" smtClean="0"/>
            <a:t>Lo stato di avanzamento dei progetti</a:t>
          </a:r>
          <a:endParaRPr lang="it-IT" sz="2500" b="1" kern="1200" dirty="0"/>
        </a:p>
      </dsp:txBody>
      <dsp:txXfrm>
        <a:off x="3738467" y="103871"/>
        <a:ext cx="3276409" cy="1259812"/>
      </dsp:txXfrm>
    </dsp:sp>
    <dsp:sp modelId="{B5E979B3-5F16-47B0-8805-B9EE03FE09EE}">
      <dsp:nvSpPr>
        <dsp:cNvPr id="0" name=""/>
        <dsp:cNvSpPr/>
      </dsp:nvSpPr>
      <dsp:spPr>
        <a:xfrm>
          <a:off x="3738467" y="1363683"/>
          <a:ext cx="3276409" cy="27021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Autorizzati</a:t>
          </a:r>
          <a:endParaRPr lang="it-IT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Autorizzati ma non avviati</a:t>
          </a:r>
          <a:endParaRPr lang="it-IT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Avviati ma non chiusi</a:t>
          </a:r>
          <a:endParaRPr lang="it-IT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Avviati senza CERT</a:t>
          </a:r>
          <a:endParaRPr lang="it-IT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Chiusi senza REND</a:t>
          </a:r>
          <a:endParaRPr lang="it-IT" sz="2500" kern="1200" dirty="0"/>
        </a:p>
      </dsp:txBody>
      <dsp:txXfrm>
        <a:off x="3738467" y="1363683"/>
        <a:ext cx="3276409" cy="2702109"/>
      </dsp:txXfrm>
    </dsp:sp>
    <dsp:sp modelId="{6706DE1D-9A18-4C8C-B147-57EDD89A257D}">
      <dsp:nvSpPr>
        <dsp:cNvPr id="0" name=""/>
        <dsp:cNvSpPr/>
      </dsp:nvSpPr>
      <dsp:spPr>
        <a:xfrm>
          <a:off x="7473574" y="103871"/>
          <a:ext cx="3276409" cy="1259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b="1" kern="1200" dirty="0" smtClean="0"/>
            <a:t>Come superare le criticità</a:t>
          </a:r>
          <a:endParaRPr lang="it-IT" sz="2500" b="1" kern="1200" dirty="0"/>
        </a:p>
      </dsp:txBody>
      <dsp:txXfrm>
        <a:off x="7473574" y="103871"/>
        <a:ext cx="3276409" cy="1259812"/>
      </dsp:txXfrm>
    </dsp:sp>
    <dsp:sp modelId="{82C66A9C-300F-4397-BF08-4D6AABD48933}">
      <dsp:nvSpPr>
        <dsp:cNvPr id="0" name=""/>
        <dsp:cNvSpPr/>
      </dsp:nvSpPr>
      <dsp:spPr>
        <a:xfrm>
          <a:off x="7473574" y="1363683"/>
          <a:ext cx="3276409" cy="27021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Elementi di attenzione</a:t>
          </a:r>
          <a:endParaRPr lang="it-IT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Piano di supporto</a:t>
          </a:r>
          <a:endParaRPr lang="it-IT" sz="2500" kern="1200" dirty="0"/>
        </a:p>
      </dsp:txBody>
      <dsp:txXfrm>
        <a:off x="7473574" y="1363683"/>
        <a:ext cx="3276409" cy="27021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20C6EC-4F4B-4234-A45B-D885AF7866E1}">
      <dsp:nvSpPr>
        <dsp:cNvPr id="0" name=""/>
        <dsp:cNvSpPr/>
      </dsp:nvSpPr>
      <dsp:spPr>
        <a:xfrm>
          <a:off x="10542" y="2905522"/>
          <a:ext cx="1638543" cy="819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Autorizzati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2261</a:t>
          </a:r>
          <a:endParaRPr lang="it-IT" sz="1600" b="1" kern="1200" dirty="0"/>
        </a:p>
      </dsp:txBody>
      <dsp:txXfrm>
        <a:off x="34538" y="2929518"/>
        <a:ext cx="1590551" cy="771279"/>
      </dsp:txXfrm>
    </dsp:sp>
    <dsp:sp modelId="{C9094676-6925-48EF-BAC2-943E231FA817}">
      <dsp:nvSpPr>
        <dsp:cNvPr id="0" name=""/>
        <dsp:cNvSpPr/>
      </dsp:nvSpPr>
      <dsp:spPr>
        <a:xfrm rot="18053054">
          <a:off x="1338366" y="2754654"/>
          <a:ext cx="1276857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1276857" y="125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44873" y="2735333"/>
        <a:ext cx="63842" cy="63842"/>
      </dsp:txXfrm>
    </dsp:sp>
    <dsp:sp modelId="{FD1AB964-6A94-4EAE-B956-0EB806577476}">
      <dsp:nvSpPr>
        <dsp:cNvPr id="0" name=""/>
        <dsp:cNvSpPr/>
      </dsp:nvSpPr>
      <dsp:spPr>
        <a:xfrm>
          <a:off x="2304503" y="1645922"/>
          <a:ext cx="1638543" cy="1146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Avviati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1639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i="1" kern="1200" dirty="0" smtClean="0"/>
            <a:t>(585 senza CERT)</a:t>
          </a:r>
          <a:endParaRPr lang="it-IT" sz="1600" b="1" i="1" kern="1200" dirty="0"/>
        </a:p>
      </dsp:txBody>
      <dsp:txXfrm>
        <a:off x="2338093" y="1679512"/>
        <a:ext cx="1571363" cy="1079677"/>
      </dsp:txXfrm>
    </dsp:sp>
    <dsp:sp modelId="{8E4F5E6A-658E-4D0E-800A-3E94ADA657C9}">
      <dsp:nvSpPr>
        <dsp:cNvPr id="0" name=""/>
        <dsp:cNvSpPr/>
      </dsp:nvSpPr>
      <dsp:spPr>
        <a:xfrm rot="19457599">
          <a:off x="3867181" y="1971210"/>
          <a:ext cx="807149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807149" y="125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250577" y="1963632"/>
        <a:ext cx="40357" cy="40357"/>
      </dsp:txXfrm>
    </dsp:sp>
    <dsp:sp modelId="{4471176F-F20A-4E46-9E3D-CA22F9E083B0}">
      <dsp:nvSpPr>
        <dsp:cNvPr id="0" name=""/>
        <dsp:cNvSpPr/>
      </dsp:nvSpPr>
      <dsp:spPr>
        <a:xfrm>
          <a:off x="4598464" y="1338634"/>
          <a:ext cx="1638543" cy="819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Chiusi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990</a:t>
          </a:r>
          <a:endParaRPr lang="it-IT" sz="1600" b="1" kern="1200" dirty="0"/>
        </a:p>
      </dsp:txBody>
      <dsp:txXfrm>
        <a:off x="4622460" y="1362630"/>
        <a:ext cx="1590551" cy="771279"/>
      </dsp:txXfrm>
    </dsp:sp>
    <dsp:sp modelId="{AFA80B9A-EB69-419E-A8FB-0383B297C367}">
      <dsp:nvSpPr>
        <dsp:cNvPr id="0" name=""/>
        <dsp:cNvSpPr/>
      </dsp:nvSpPr>
      <dsp:spPr>
        <a:xfrm rot="19483530">
          <a:off x="6162121" y="1500129"/>
          <a:ext cx="815733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815733" y="125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549595" y="1492336"/>
        <a:ext cx="40786" cy="40786"/>
      </dsp:txXfrm>
    </dsp:sp>
    <dsp:sp modelId="{709BAA83-4E38-4D3C-9604-B6034FE7558E}">
      <dsp:nvSpPr>
        <dsp:cNvPr id="0" name=""/>
        <dsp:cNvSpPr/>
      </dsp:nvSpPr>
      <dsp:spPr>
        <a:xfrm>
          <a:off x="6902968" y="867553"/>
          <a:ext cx="1638543" cy="819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Con REND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863</a:t>
          </a:r>
        </a:p>
      </dsp:txBody>
      <dsp:txXfrm>
        <a:off x="6926964" y="891549"/>
        <a:ext cx="1590551" cy="771279"/>
      </dsp:txXfrm>
    </dsp:sp>
    <dsp:sp modelId="{52A1C134-E930-4826-B1AB-B31E582A8EEC}">
      <dsp:nvSpPr>
        <dsp:cNvPr id="0" name=""/>
        <dsp:cNvSpPr/>
      </dsp:nvSpPr>
      <dsp:spPr>
        <a:xfrm rot="2142401">
          <a:off x="6161142" y="1971210"/>
          <a:ext cx="807149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807149" y="125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544538" y="1963632"/>
        <a:ext cx="40357" cy="40357"/>
      </dsp:txXfrm>
    </dsp:sp>
    <dsp:sp modelId="{1FD08FE5-436F-4138-98A1-4F9BFD2436A0}">
      <dsp:nvSpPr>
        <dsp:cNvPr id="0" name=""/>
        <dsp:cNvSpPr/>
      </dsp:nvSpPr>
      <dsp:spPr>
        <a:xfrm>
          <a:off x="6892425" y="1809715"/>
          <a:ext cx="1638543" cy="819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Senza REND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127</a:t>
          </a:r>
          <a:endParaRPr lang="it-IT" sz="1600" b="1" kern="1200" dirty="0"/>
        </a:p>
      </dsp:txBody>
      <dsp:txXfrm>
        <a:off x="6916421" y="1833711"/>
        <a:ext cx="1590551" cy="771279"/>
      </dsp:txXfrm>
    </dsp:sp>
    <dsp:sp modelId="{C51D104E-05FE-4D6D-B85E-6F99191E7DBA}">
      <dsp:nvSpPr>
        <dsp:cNvPr id="0" name=""/>
        <dsp:cNvSpPr/>
      </dsp:nvSpPr>
      <dsp:spPr>
        <a:xfrm rot="2142401">
          <a:off x="3867181" y="2442292"/>
          <a:ext cx="807149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807149" y="125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250577" y="2434713"/>
        <a:ext cx="40357" cy="40357"/>
      </dsp:txXfrm>
    </dsp:sp>
    <dsp:sp modelId="{E50F1C49-F91C-478B-9F1D-089C1721696A}">
      <dsp:nvSpPr>
        <dsp:cNvPr id="0" name=""/>
        <dsp:cNvSpPr/>
      </dsp:nvSpPr>
      <dsp:spPr>
        <a:xfrm>
          <a:off x="4598464" y="2280796"/>
          <a:ext cx="1638543" cy="819271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Non chiusi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649</a:t>
          </a:r>
          <a:endParaRPr lang="it-IT" sz="1600" b="1" kern="1200" dirty="0"/>
        </a:p>
      </dsp:txBody>
      <dsp:txXfrm>
        <a:off x="4622460" y="2304792"/>
        <a:ext cx="1590551" cy="771279"/>
      </dsp:txXfrm>
    </dsp:sp>
    <dsp:sp modelId="{DBFD99B7-659E-4EF3-AAEC-15B75B7CA458}">
      <dsp:nvSpPr>
        <dsp:cNvPr id="0" name=""/>
        <dsp:cNvSpPr/>
      </dsp:nvSpPr>
      <dsp:spPr>
        <a:xfrm rot="335634">
          <a:off x="1647495" y="3335125"/>
          <a:ext cx="668201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668201" y="125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64890" y="3331020"/>
        <a:ext cx="33410" cy="33410"/>
      </dsp:txXfrm>
    </dsp:sp>
    <dsp:sp modelId="{64856539-E063-46CF-8574-B3EAC8430727}">
      <dsp:nvSpPr>
        <dsp:cNvPr id="0" name=""/>
        <dsp:cNvSpPr/>
      </dsp:nvSpPr>
      <dsp:spPr>
        <a:xfrm>
          <a:off x="2314105" y="2970656"/>
          <a:ext cx="1638543" cy="819271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Non avviati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515</a:t>
          </a:r>
          <a:endParaRPr lang="it-IT" sz="1600" b="1" kern="1200" dirty="0"/>
        </a:p>
      </dsp:txBody>
      <dsp:txXfrm>
        <a:off x="2338101" y="2994652"/>
        <a:ext cx="1590551" cy="771279"/>
      </dsp:txXfrm>
    </dsp:sp>
    <dsp:sp modelId="{C40C593B-ACF4-432A-85C5-7DAD58782112}">
      <dsp:nvSpPr>
        <dsp:cNvPr id="0" name=""/>
        <dsp:cNvSpPr/>
      </dsp:nvSpPr>
      <dsp:spPr>
        <a:xfrm rot="1280356">
          <a:off x="3928881" y="3493843"/>
          <a:ext cx="693350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693350" y="125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258223" y="3489110"/>
        <a:ext cx="34667" cy="34667"/>
      </dsp:txXfrm>
    </dsp:sp>
    <dsp:sp modelId="{D40F2617-C226-4AA2-844D-BFAC357ACA96}">
      <dsp:nvSpPr>
        <dsp:cNvPr id="0" name=""/>
        <dsp:cNvSpPr/>
      </dsp:nvSpPr>
      <dsp:spPr>
        <a:xfrm>
          <a:off x="4598464" y="3222959"/>
          <a:ext cx="1638543" cy="819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Con CUP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336</a:t>
          </a:r>
        </a:p>
      </dsp:txBody>
      <dsp:txXfrm>
        <a:off x="4622460" y="3246955"/>
        <a:ext cx="1590551" cy="771279"/>
      </dsp:txXfrm>
    </dsp:sp>
    <dsp:sp modelId="{FBFEDDFE-994A-45DA-BD3E-9845B2B9ABE9}">
      <dsp:nvSpPr>
        <dsp:cNvPr id="0" name=""/>
        <dsp:cNvSpPr/>
      </dsp:nvSpPr>
      <dsp:spPr>
        <a:xfrm rot="3750620">
          <a:off x="1266836" y="3932358"/>
          <a:ext cx="1419916" cy="25199"/>
        </a:xfrm>
        <a:custGeom>
          <a:avLst/>
          <a:gdLst/>
          <a:ahLst/>
          <a:cxnLst/>
          <a:rect l="0" t="0" r="0" b="0"/>
          <a:pathLst>
            <a:path>
              <a:moveTo>
                <a:pt x="0" y="12599"/>
              </a:moveTo>
              <a:lnTo>
                <a:pt x="1419916" y="125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41297" y="3909460"/>
        <a:ext cx="70995" cy="70995"/>
      </dsp:txXfrm>
    </dsp:sp>
    <dsp:sp modelId="{5A4AC553-BC82-4970-98C5-C409710B2531}">
      <dsp:nvSpPr>
        <dsp:cNvPr id="0" name=""/>
        <dsp:cNvSpPr/>
      </dsp:nvSpPr>
      <dsp:spPr>
        <a:xfrm>
          <a:off x="2304503" y="4165122"/>
          <a:ext cx="1638543" cy="819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Revocati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107</a:t>
          </a:r>
          <a:endParaRPr lang="it-IT" sz="1600" b="1" kern="1200" dirty="0"/>
        </a:p>
      </dsp:txBody>
      <dsp:txXfrm>
        <a:off x="2328499" y="4189118"/>
        <a:ext cx="1590551" cy="771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C63E1-842B-4C5A-ABF4-ED08C52B8924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36ADB-9952-4C63-AE29-C29CC87730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6628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28195-1492-48D3-ABB7-B42F72AC5F3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676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28195-1492-48D3-ABB7-B42F72AC5F3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190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14.05.2019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14.05.2019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14.05.2019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14.05.2019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14.05.2019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14.05.2019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14.05.2019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14.05.2019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14.05.2019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14.05.2019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14.05.2019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14.05.2019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elorenzi@ponscuola14-20.i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ierpaolo.infante@istruzione.it" TargetMode="Externa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BC9EFE1-D8CB-4668-9980-DB108327A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CBAE1BD-B8E4-4029-8AA2-C77E4FED98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966290" y="2695824"/>
            <a:ext cx="5943599" cy="188084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1200"/>
              </a:spcAft>
            </a:pPr>
            <a:r>
              <a:rPr lang="de-DE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Il PON in </a:t>
            </a:r>
            <a:r>
              <a:rPr lang="de-DE" sz="28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Toscana</a:t>
            </a:r>
            <a:r>
              <a:rPr lang="de-DE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de-DE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de-DE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de-DE" sz="2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de-DE" sz="2200" i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Stato</a:t>
            </a:r>
            <a:r>
              <a:rPr lang="de-DE" sz="22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200" i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di </a:t>
            </a:r>
            <a:r>
              <a:rPr lang="de-DE" sz="2200" i="1" dirty="0" err="1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avanzamento</a:t>
            </a:r>
            <a:r>
              <a:rPr lang="de-DE" sz="2200" i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200" i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ed</a:t>
            </a:r>
            <a:r>
              <a:rPr lang="de-DE" sz="22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200" i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elementi</a:t>
            </a:r>
            <a:r>
              <a:rPr lang="de-DE" sz="22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200" i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di </a:t>
            </a:r>
            <a:r>
              <a:rPr lang="de-DE" sz="2200" i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attenzione</a:t>
            </a:r>
            <a:r>
              <a:rPr lang="de-DE" sz="20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de-DE" sz="2000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de-DE" sz="2000" i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de-DE" sz="2000" i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de-DE" sz="2000" i="1" dirty="0" smtClean="0">
                <a:latin typeface="+mn-lt"/>
                <a:ea typeface="+mn-ea"/>
                <a:cs typeface="+mn-cs"/>
              </a:rPr>
              <a:t>14 </a:t>
            </a:r>
            <a:r>
              <a:rPr lang="de-DE" sz="2000" i="1" dirty="0" err="1" smtClean="0">
                <a:latin typeface="+mn-lt"/>
                <a:ea typeface="+mn-ea"/>
                <a:cs typeface="+mn-cs"/>
              </a:rPr>
              <a:t>maggio</a:t>
            </a:r>
            <a:r>
              <a:rPr lang="de-DE" sz="2000" i="1" dirty="0" smtClean="0">
                <a:latin typeface="+mn-lt"/>
                <a:ea typeface="+mn-ea"/>
                <a:cs typeface="+mn-cs"/>
              </a:rPr>
              <a:t> 2019</a:t>
            </a:r>
            <a:endParaRPr lang="it-IT" sz="2000" i="1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Freeform 49">
            <a:extLst>
              <a:ext uri="{FF2B5EF4-FFF2-40B4-BE49-F238E27FC236}">
                <a16:creationId xmlns:a16="http://schemas.microsoft.com/office/drawing/2014/main" xmlns="" id="{77DA6D33-2D62-458C-BF5D-DBF612FD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9C2B5A6E-FDFB-4609-B131-2FEAFA29CCBC}"/>
              </a:ext>
            </a:extLst>
          </p:cNvPr>
          <p:cNvSpPr txBox="1"/>
          <p:nvPr/>
        </p:nvSpPr>
        <p:spPr>
          <a:xfrm>
            <a:off x="166778" y="2582174"/>
            <a:ext cx="5014821" cy="36625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dirty="0" err="1">
                <a:latin typeface="Edwardian Script ITC"/>
              </a:rPr>
              <a:t>Ministero</a:t>
            </a:r>
            <a:r>
              <a:rPr lang="en-US" sz="4000" dirty="0">
                <a:latin typeface="Edwardian Script ITC"/>
              </a:rPr>
              <a:t> </a:t>
            </a:r>
            <a:r>
              <a:rPr lang="en-US" sz="4000" dirty="0" err="1">
                <a:latin typeface="Edwardian Script ITC"/>
              </a:rPr>
              <a:t>dell’Istruzione</a:t>
            </a:r>
            <a:r>
              <a:rPr lang="en-US" sz="4000" dirty="0">
                <a:latin typeface="Edwardian Script ITC"/>
              </a:rPr>
              <a:t>, </a:t>
            </a:r>
            <a:r>
              <a:rPr lang="en-US" sz="4000" dirty="0" err="1">
                <a:latin typeface="Edwardian Script ITC"/>
              </a:rPr>
              <a:t>dell’Università</a:t>
            </a:r>
            <a:r>
              <a:rPr lang="en-US" sz="4000" dirty="0">
                <a:latin typeface="Edwardian Script ITC"/>
              </a:rPr>
              <a:t> e </a:t>
            </a:r>
            <a:r>
              <a:rPr lang="en-US" sz="4000" dirty="0" err="1">
                <a:latin typeface="Edwardian Script ITC"/>
              </a:rPr>
              <a:t>della</a:t>
            </a:r>
            <a:r>
              <a:rPr lang="en-US" sz="4000" dirty="0">
                <a:latin typeface="Edwardian Script ITC"/>
              </a:rPr>
              <a:t> </a:t>
            </a:r>
            <a:r>
              <a:rPr lang="en-US" sz="4000" dirty="0" err="1">
                <a:latin typeface="Edwardian Script ITC"/>
              </a:rPr>
              <a:t>Ricerca</a:t>
            </a:r>
            <a:endParaRPr lang="it-IT" sz="4000" dirty="0">
              <a:latin typeface="Edwardian Script ITC"/>
              <a:cs typeface="Calibri"/>
            </a:endParaRPr>
          </a:p>
          <a:p>
            <a:pPr algn="ctr"/>
            <a:endParaRPr lang="en-US" sz="4000" dirty="0">
              <a:cs typeface="Calibri"/>
            </a:endParaRPr>
          </a:p>
          <a:p>
            <a:pPr algn="ctr"/>
            <a:r>
              <a:rPr lang="en-US" sz="2800" i="1" dirty="0" err="1">
                <a:latin typeface="Times New Roman"/>
                <a:cs typeface="Times New Roman"/>
              </a:rPr>
              <a:t>Ufficio</a:t>
            </a:r>
            <a:r>
              <a:rPr lang="en-US" sz="2800" i="1" dirty="0">
                <a:latin typeface="Times New Roman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cs typeface="Times New Roman"/>
              </a:rPr>
              <a:t>Scolastico</a:t>
            </a:r>
            <a:r>
              <a:rPr lang="en-US" sz="2800" i="1" dirty="0">
                <a:latin typeface="Times New Roman"/>
                <a:cs typeface="Times New Roman"/>
              </a:rPr>
              <a:t> Regionale </a:t>
            </a:r>
          </a:p>
          <a:p>
            <a:pPr algn="ctr"/>
            <a:r>
              <a:rPr lang="en-US" sz="2800" i="1" dirty="0">
                <a:latin typeface="Times New Roman"/>
                <a:cs typeface="Times New Roman"/>
              </a:rPr>
              <a:t>per la Toscana</a:t>
            </a:r>
          </a:p>
          <a:p>
            <a:pPr algn="ctr"/>
            <a:r>
              <a:rPr lang="en-US" sz="2800" b="1" i="1" dirty="0" err="1">
                <a:latin typeface="Times New Roman"/>
                <a:cs typeface="Times New Roman"/>
              </a:rPr>
              <a:t>Direzione</a:t>
            </a:r>
            <a:r>
              <a:rPr lang="en-US" sz="2800" b="1" i="1" dirty="0">
                <a:latin typeface="Times New Roman"/>
                <a:cs typeface="Times New Roman"/>
              </a:rPr>
              <a:t> Generale</a:t>
            </a:r>
          </a:p>
          <a:p>
            <a:pPr algn="ctr"/>
            <a:r>
              <a:rPr lang="en-US" sz="2800" b="1" i="1" dirty="0" err="1">
                <a:latin typeface="Times New Roman"/>
                <a:cs typeface="Times New Roman"/>
              </a:rPr>
              <a:t>Ufficio</a:t>
            </a:r>
            <a:r>
              <a:rPr lang="en-US" sz="2800" b="1" i="1" dirty="0">
                <a:latin typeface="Times New Roman"/>
                <a:cs typeface="Times New Roman"/>
              </a:rPr>
              <a:t> III</a:t>
            </a:r>
          </a:p>
        </p:txBody>
      </p:sp>
      <p:pic>
        <p:nvPicPr>
          <p:cNvPr id="7" name="Immagine 7">
            <a:extLst>
              <a:ext uri="{FF2B5EF4-FFF2-40B4-BE49-F238E27FC236}">
                <a16:creationId xmlns:a16="http://schemas.microsoft.com/office/drawing/2014/main" xmlns="" id="{3655FDA5-186F-425E-AAB1-D54AB00E9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1875" y="1404408"/>
            <a:ext cx="1007623" cy="1171808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9DD91835-FF31-49F9-A420-88D624FAFA4D}"/>
              </a:ext>
            </a:extLst>
          </p:cNvPr>
          <p:cNvSpPr txBox="1"/>
          <p:nvPr/>
        </p:nvSpPr>
        <p:spPr>
          <a:xfrm>
            <a:off x="5582350" y="1081242"/>
            <a:ext cx="666360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PON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FSE – FESR 20</a:t>
            </a:r>
            <a:r>
              <a:rPr lang="it-IT" b="1" dirty="0">
                <a:solidFill>
                  <a:schemeClr val="accent5"/>
                </a:solidFill>
              </a:rPr>
              <a:t>14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-20</a:t>
            </a:r>
            <a:r>
              <a:rPr lang="it-IT" b="1" dirty="0">
                <a:solidFill>
                  <a:schemeClr val="accent5"/>
                </a:solidFill>
              </a:rPr>
              <a:t>20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it-IT" b="1" i="1" dirty="0">
                <a:solidFill>
                  <a:schemeClr val="accent4"/>
                </a:solidFill>
              </a:rPr>
              <a:t>Per la scuola - competenze e ambienti per l’apprendimento</a:t>
            </a:r>
          </a:p>
        </p:txBody>
      </p:sp>
      <p:pic>
        <p:nvPicPr>
          <p:cNvPr id="12" name="Elemento grafico 13" descr="Pierpaolo Infante">
            <a:extLst>
              <a:ext uri="{FF2B5EF4-FFF2-40B4-BE49-F238E27FC236}">
                <a16:creationId xmlns:a16="http://schemas.microsoft.com/office/drawing/2014/main" xmlns="" id="{543D0E79-3ACD-4C66-AF30-9DECA1BC49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586043" y="5368180"/>
            <a:ext cx="656218" cy="656218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62B38B79-44B9-40FC-9466-A64AECBD35D8}"/>
              </a:ext>
            </a:extLst>
          </p:cNvPr>
          <p:cNvSpPr txBox="1"/>
          <p:nvPr/>
        </p:nvSpPr>
        <p:spPr>
          <a:xfrm>
            <a:off x="8253224" y="6014602"/>
            <a:ext cx="534134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dirty="0" smtClean="0">
                <a:cs typeface="Calibri"/>
                <a:hlinkClick r:id="rId6"/>
              </a:rPr>
              <a:t>pierpaolo.infante@istruzione.it</a:t>
            </a:r>
            <a:endParaRPr lang="it-IT" dirty="0" smtClean="0">
              <a:cs typeface="Calibri"/>
            </a:endParaRPr>
          </a:p>
          <a:p>
            <a:r>
              <a:rPr lang="it-IT" dirty="0" smtClean="0">
                <a:cs typeface="Calibri"/>
                <a:hlinkClick r:id="rId7"/>
              </a:rPr>
              <a:t>elorenzi@ponscuola14-20.it</a:t>
            </a:r>
            <a:endParaRPr lang="it-IT" dirty="0" smtClean="0">
              <a:cs typeface="Calibri"/>
            </a:endParaRPr>
          </a:p>
          <a:p>
            <a:endParaRPr lang="it-IT" dirty="0">
              <a:cs typeface="Calibri"/>
            </a:endParaRPr>
          </a:p>
        </p:txBody>
      </p:sp>
      <p:pic>
        <p:nvPicPr>
          <p:cNvPr id="14" name="Elemento grafico 13" descr="Pierpaolo Infante">
            <a:extLst>
              <a:ext uri="{FF2B5EF4-FFF2-40B4-BE49-F238E27FC236}">
                <a16:creationId xmlns:a16="http://schemas.microsoft.com/office/drawing/2014/main" xmlns="" id="{543D0E79-3ACD-4C66-AF30-9DECA1BC49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242261" y="5358384"/>
            <a:ext cx="656218" cy="656218"/>
          </a:xfrm>
          <a:prstGeom prst="rect">
            <a:avLst/>
          </a:prstGeom>
        </p:spPr>
      </p:pic>
      <p:sp>
        <p:nvSpPr>
          <p:cNvPr id="3" name="AutoShape 2" descr="data:image/svg+xml;charset=utf8,%20%3Csvg%20width%3D'70'%20height%3D'71'%20xmlns%3D'http%3A%2F%2Fwww.w3.org%2F2000%2Fsvg'%20xmlns%3Axlink%3D'http%3A%2F%2Fwww.w3.org%2F1999%2Fxlink'%20overflow%3D'hidden'%3E%3Cdefs%3E%3CclipPath%20id%3D'clip0'%3E%3Cpath%20d%3D'M0%200%2070%200%2070%2071%200%2071Z'%20fill-rule%3D'evenodd'%20clip-rule%3D'evenodd'%2F%3E%3C%2FclipPath%3E%3C%2Fdefs%3E%3Cg%20clip-path%3D'url(%23clip0)'%3E%3Cpath%20d%3D'M80%2066C79.9478%2063.4946%2078.773%2061.1451%2076.8%2059.6%2072.4%2056%2066.8%2053.6%2061.2%2052%2056.9217%2050.6903%2052.4742%2050.0165%2048%2050%2043.5307%2050.0771%2039.0916%2050.7497%2034.8%2052%2029.2073%2053.632%2023.9323%2056.2019%2019.2%2059.6%2017.227%2061.1451%2016.0522%2063.4946%2016%2066L16%2082%2080%2082Z'%20fill%3D'%23000000'%20fill-rule%3D'nonzero'%20fill-opacity%3D'1'%20transform%3D'matrix(0.729167%200%200%200.739584%20-7.87402e-06%20-3.67454e-05)'%2F%3E%3Cpath%20d%3D'M65.11%2041.6C64.19%2038%2067.71%2029%2067.74%2022.66%2067.74%2017.59%2066.3%2015.32%2063.58%2013.78%2062.01%2012.89%2058.39%2013.71%2058.39%2013.71%2058.39%2013.71%2056.52%2010.17%2050.26%208.22%2045.1161%206.81953%2039.6265%207.52102%2035%2010.17%2031.13%2012.67%2029.26%2015.42%2029.17%2024.88%2029.09%2033.55%2030.28%2041.25%2029.73%2044.88%2029.4764%2046.8893%2028.7121%2048.8001%2027.51%2050.43%2027.51%2050.43%2033.51%2051.2%2036.86%2049.43%2038.5458%2048.2989%2040.1437%2047.042%2041.64%2045.67%2036.5078%2043.2764%2032.7665%2038.6495%2031.5%2033.13%2031.37%2032.65%2030.5%2029.51%2031.89%2027.75%2032.65%2026.75%2034.39%2026.47%2037.29%2025.96%2040.7614%2025.5027%2044.1493%2024.5497%2047.35%2023.13%2050.948%2021.3207%2054.2848%2019.0333%2057.27%2016.33%2057.6635%2015.9425%2058.2966%2015.9473%2058.6842%2016.3408%2058.8315%2016.4904%2058.928%2016.6825%2058.96%2016.89%2059.1981%2018.535%2059.7698%2020.1139%2060.64%2021.53%2061.0476%2022.0522%2061.5496%2022.4932%2062.12%2022.83%2062.7849%2023.2284%2063.3576%2023.7635%2063.8%2024.4%2064.5221%2025.8093%2064.9314%2027.3579%2065%2028.94%2064.9346%2036.2374%2060.5989%2042.8192%2053.92%2045.76%2055.18%2046.87%2056.83%2048.24%2058.65%2049.56%2061.65%2051.73%2068.9%2048.73%2068.9%2048.73%2068.9%2048.73%2066.56%2047.33%2065.11%2041.6Z'%20fill%3D'%23000000'%20fill-rule%3D'nonzero'%20fill-opacity%3D'1'%20transform%3D'matrix(0.729167%200%200%200.739584%20-7.87402e-06%20-3.67454e-05)'%2F%3E%3Cpath%20d%3D'M63%2029C62.9466%2027.7913%2062.6543%2026.6051%2062.14%2025.51%2061.8471%2025.0962%2061.4642%2024.7543%2061.02%2024.51%2060.2552%2024.0493%2059.5781%2023.4569%2059.02%2022.76%2058.2154%2021.6016%2057.6353%2020.3024%2057.31%2018.93%2054.5181%2021.2741%2051.4645%2023.2874%2048.21%2024.93%2044.8317%2026.4328%2041.2553%2027.4431%2037.59%2027.93%2035.9%2028.23%2033.79%2028.6%2033.43%2028.98%2032.83%2029.76%2033.14%2031.75%2033.43%2032.59%2035.14%2039.8%2041.26%2045%2048%2045%2056%2045%2063%2037.52%2063%2029Z'%20fill%3D'%23000000'%20fill-rule%3D'nonzero'%20fill-opacity%3D'1'%20transform%3D'matrix(0.729167%200%200%200.739584%20-7.87402e-06%20-3.67454e-05)'%2F%3E%3C%2Fg%3E%3C%2Fsvg%3E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883611" y="435171"/>
            <a:ext cx="6230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Progetti avviati ma non chiusi per Avviso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7635" y="2101874"/>
            <a:ext cx="281856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un totale di </a:t>
            </a:r>
            <a:r>
              <a:rPr lang="it-IT" sz="20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1.639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progetti avviati, </a:t>
            </a:r>
            <a:r>
              <a:rPr lang="it-IT" sz="20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649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risultano ancora chiusi, per un valore finanziario pari a </a:t>
            </a:r>
            <a:r>
              <a:rPr lang="it-IT" sz="20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21,2 </a:t>
            </a:r>
            <a:r>
              <a:rPr lang="it-IT" sz="2000" b="1" dirty="0" err="1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Meuro</a:t>
            </a:r>
            <a:endParaRPr lang="it-IT" sz="2000" b="1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2009687"/>
              </p:ext>
            </p:extLst>
          </p:nvPr>
        </p:nvGraphicFramePr>
        <p:xfrm>
          <a:off x="3587261" y="1038778"/>
          <a:ext cx="8287542" cy="4769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563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033639" y="402704"/>
            <a:ext cx="76517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70C0"/>
                </a:solidFill>
              </a:rPr>
              <a:t>Progetti avviati che non hanno presentato CERT per Avviso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8264" y="1790375"/>
            <a:ext cx="258745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un totale di </a:t>
            </a:r>
            <a:r>
              <a:rPr lang="it-IT" sz="20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1.639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progetti avviati, </a:t>
            </a:r>
            <a:r>
              <a:rPr lang="it-IT" sz="20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585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non hanno presentato nessuna domanda di rimborso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per un valore finanziario pari a </a:t>
            </a:r>
            <a:r>
              <a:rPr lang="it-IT" sz="20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18,7 </a:t>
            </a:r>
            <a:r>
              <a:rPr lang="it-IT" sz="2000" b="1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Meuro</a:t>
            </a:r>
            <a:endParaRPr lang="it-IT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1736109"/>
              </p:ext>
            </p:extLst>
          </p:nvPr>
        </p:nvGraphicFramePr>
        <p:xfrm>
          <a:off x="3567165" y="1065126"/>
          <a:ext cx="8470759" cy="4883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551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274218" y="979882"/>
            <a:ext cx="6510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70C0"/>
                </a:solidFill>
              </a:rPr>
              <a:t>Progetti chiusi che non hanno presentato la REND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4405" y="2185175"/>
            <a:ext cx="261257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un totale di </a:t>
            </a:r>
            <a:r>
              <a:rPr lang="it-IT" sz="20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990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progetti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chiusi, </a:t>
            </a:r>
            <a:r>
              <a:rPr lang="it-IT" sz="20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127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</a:t>
            </a:r>
            <a:r>
              <a:rPr lang="it-IT" sz="20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hanno terminato la rendicontazione con la presentazione del modello REND</a:t>
            </a:r>
            <a:endParaRPr lang="it-IT" sz="2000" b="1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538811"/>
              </p:ext>
            </p:extLst>
          </p:nvPr>
        </p:nvGraphicFramePr>
        <p:xfrm>
          <a:off x="3539322" y="1441548"/>
          <a:ext cx="8408168" cy="386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833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9545" y="475184"/>
            <a:ext cx="101875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i="1" dirty="0" smtClean="0">
                <a:solidFill>
                  <a:schemeClr val="accent2"/>
                </a:solidFill>
              </a:rPr>
              <a:t>Piano di supporto dell’USR per il superamento delle criticità</a:t>
            </a:r>
            <a:endParaRPr lang="it-IT" sz="3200" b="1" i="1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5948" y="1540788"/>
            <a:ext cx="5874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it-IT" sz="2400" b="1" dirty="0" smtClean="0">
                <a:solidFill>
                  <a:schemeClr val="accent1">
                    <a:lumMod val="50000"/>
                  </a:schemeClr>
                </a:solidFill>
              </a:rPr>
              <a:t>Accompagnamento telefonico e via mail</a:t>
            </a:r>
          </a:p>
          <a:p>
            <a:pPr marL="342900" indent="-342900">
              <a:buAutoNum type="arabicParenR"/>
            </a:pPr>
            <a:endParaRPr lang="it-IT" sz="800" b="1" dirty="0" smtClean="0">
              <a:solidFill>
                <a:schemeClr val="accent2"/>
              </a:solidFill>
            </a:endParaRPr>
          </a:p>
          <a:p>
            <a:r>
              <a:rPr lang="it-IT" sz="2000" dirty="0" smtClean="0"/>
              <a:t>Presenza </a:t>
            </a:r>
            <a:r>
              <a:rPr lang="it-IT" sz="2000" dirty="0" smtClean="0">
                <a:solidFill>
                  <a:schemeClr val="accent2"/>
                </a:solidFill>
              </a:rPr>
              <a:t>presso l’</a:t>
            </a:r>
            <a:r>
              <a:rPr lang="it-IT" sz="2000" b="1" dirty="0" smtClean="0">
                <a:solidFill>
                  <a:schemeClr val="accent2"/>
                </a:solidFill>
              </a:rPr>
              <a:t>USR Toscana </a:t>
            </a:r>
            <a:r>
              <a:rPr lang="it-IT" sz="2000" dirty="0" smtClean="0"/>
              <a:t>di una figura dedicata al supporto dei progetti PON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75949" y="3310563"/>
            <a:ext cx="97335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</a:rPr>
              <a:t>2) </a:t>
            </a:r>
            <a:r>
              <a:rPr lang="it-IT" sz="2400" b="1" dirty="0" smtClean="0">
                <a:solidFill>
                  <a:schemeClr val="accent1">
                    <a:lumMod val="50000"/>
                  </a:schemeClr>
                </a:solidFill>
              </a:rPr>
              <a:t>Invio lettere di sollecito</a:t>
            </a:r>
            <a:endParaRPr lang="it-IT" sz="800" b="1" dirty="0" smtClean="0">
              <a:solidFill>
                <a:schemeClr val="accent2"/>
              </a:solidFill>
            </a:endParaRPr>
          </a:p>
          <a:p>
            <a:r>
              <a:rPr lang="it-IT" sz="2000" dirty="0" smtClean="0"/>
              <a:t>L’</a:t>
            </a:r>
            <a:r>
              <a:rPr lang="it-IT" sz="2000" b="1" dirty="0" smtClean="0">
                <a:solidFill>
                  <a:schemeClr val="accent2"/>
                </a:solidFill>
              </a:rPr>
              <a:t>USR Toscana </a:t>
            </a:r>
            <a:r>
              <a:rPr lang="it-IT" sz="2000" dirty="0" smtClean="0"/>
              <a:t>invierà lettere di  sollecito agli istituti in ritardo di attuazione, invitandoli a procedere con gli adempimenti dovuti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5948" y="4962579"/>
            <a:ext cx="9733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it-IT" sz="2400" b="1" dirty="0" smtClean="0">
                <a:solidFill>
                  <a:schemeClr val="accent1">
                    <a:lumMod val="50000"/>
                  </a:schemeClr>
                </a:solidFill>
              </a:rPr>
              <a:t>) Incontri in presenza</a:t>
            </a:r>
          </a:p>
          <a:p>
            <a:pPr marL="342900" indent="-342900">
              <a:buAutoNum type="arabicParenR"/>
            </a:pPr>
            <a:endParaRPr lang="it-IT" sz="800" b="1" dirty="0" smtClean="0">
              <a:solidFill>
                <a:schemeClr val="accent2"/>
              </a:solidFill>
            </a:endParaRPr>
          </a:p>
          <a:p>
            <a:r>
              <a:rPr lang="it-IT" sz="2000" dirty="0" smtClean="0"/>
              <a:t>Saranno organizzati da parte dell’</a:t>
            </a:r>
            <a:r>
              <a:rPr lang="it-IT" sz="2000" b="1" dirty="0" smtClean="0">
                <a:solidFill>
                  <a:schemeClr val="accent2"/>
                </a:solidFill>
              </a:rPr>
              <a:t>USR Toscana </a:t>
            </a:r>
            <a:r>
              <a:rPr lang="it-IT" sz="2000" dirty="0" smtClean="0"/>
              <a:t>incontri in presenza focalizzati su avvisi specifici</a:t>
            </a:r>
          </a:p>
        </p:txBody>
      </p:sp>
      <p:sp>
        <p:nvSpPr>
          <p:cNvPr id="8" name="CasellaDiTesto 15"/>
          <p:cNvSpPr txBox="1"/>
          <p:nvPr/>
        </p:nvSpPr>
        <p:spPr>
          <a:xfrm>
            <a:off x="7288070" y="1637069"/>
            <a:ext cx="3222506" cy="1316544"/>
          </a:xfrm>
          <a:prstGeom prst="foldedCorner">
            <a:avLst/>
          </a:prstGeom>
          <a:solidFill>
            <a:schemeClr val="accent4"/>
          </a:solidFill>
          <a:ln w="3175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it-IT" sz="300" b="1" kern="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it-IT" sz="3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Elisa Lorenzi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err="1" smtClean="0">
                <a:solidFill>
                  <a:schemeClr val="accent1">
                    <a:lumMod val="50000"/>
                  </a:schemeClr>
                </a:solidFill>
              </a:rPr>
              <a:t>Tel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055/2725216</a:t>
            </a:r>
          </a:p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it-IT" b="1" i="1" dirty="0" smtClean="0">
                <a:solidFill>
                  <a:schemeClr val="accent1">
                    <a:lumMod val="50000"/>
                  </a:schemeClr>
                </a:solidFill>
              </a:rPr>
              <a:t>(martedì </a:t>
            </a:r>
            <a:r>
              <a:rPr lang="it-IT" b="1" i="1" dirty="0">
                <a:solidFill>
                  <a:schemeClr val="accent1">
                    <a:lumMod val="50000"/>
                  </a:schemeClr>
                </a:solidFill>
              </a:rPr>
              <a:t>e giovedì</a:t>
            </a:r>
            <a:r>
              <a:rPr lang="it-IT" b="1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it-IT" b="1" i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elorenzi@ponscuola14-20.it</a:t>
            </a:r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90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BC9EFE1-D8CB-4668-9980-DB108327A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CBAE1BD-B8E4-4029-8AA2-C77E4FED98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182933" y="2887336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de-DE" sz="4800">
                <a:solidFill>
                  <a:srgbClr val="000000"/>
                </a:solidFill>
                <a:cs typeface="Calibri"/>
              </a:rPr>
              <a:t>Grazie</a:t>
            </a:r>
          </a:p>
        </p:txBody>
      </p:sp>
      <p:sp>
        <p:nvSpPr>
          <p:cNvPr id="13" name="Freeform 49">
            <a:extLst>
              <a:ext uri="{FF2B5EF4-FFF2-40B4-BE49-F238E27FC236}">
                <a16:creationId xmlns:a16="http://schemas.microsoft.com/office/drawing/2014/main" xmlns="" id="{77DA6D33-2D62-458C-BF5D-DBF612FD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9C2B5A6E-FDFB-4609-B131-2FEAFA29CCBC}"/>
              </a:ext>
            </a:extLst>
          </p:cNvPr>
          <p:cNvSpPr txBox="1"/>
          <p:nvPr/>
        </p:nvSpPr>
        <p:spPr>
          <a:xfrm>
            <a:off x="166778" y="2582174"/>
            <a:ext cx="5014821" cy="36625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dirty="0" err="1">
                <a:latin typeface="Edwardian Script ITC"/>
              </a:rPr>
              <a:t>Ministero</a:t>
            </a:r>
            <a:r>
              <a:rPr lang="en-US" sz="4000" dirty="0">
                <a:latin typeface="Edwardian Script ITC"/>
              </a:rPr>
              <a:t> </a:t>
            </a:r>
            <a:r>
              <a:rPr lang="en-US" sz="4000" dirty="0" err="1">
                <a:latin typeface="Edwardian Script ITC"/>
              </a:rPr>
              <a:t>dell’Istruzione</a:t>
            </a:r>
            <a:r>
              <a:rPr lang="en-US" sz="4000" dirty="0">
                <a:latin typeface="Edwardian Script ITC"/>
              </a:rPr>
              <a:t>, </a:t>
            </a:r>
            <a:r>
              <a:rPr lang="en-US" sz="4000" dirty="0" err="1">
                <a:latin typeface="Edwardian Script ITC"/>
              </a:rPr>
              <a:t>dell’Università</a:t>
            </a:r>
            <a:r>
              <a:rPr lang="en-US" sz="4000" dirty="0">
                <a:latin typeface="Edwardian Script ITC"/>
              </a:rPr>
              <a:t> e </a:t>
            </a:r>
            <a:r>
              <a:rPr lang="en-US" sz="4000" dirty="0" err="1">
                <a:latin typeface="Edwardian Script ITC"/>
              </a:rPr>
              <a:t>della</a:t>
            </a:r>
            <a:r>
              <a:rPr lang="en-US" sz="4000" dirty="0">
                <a:latin typeface="Edwardian Script ITC"/>
              </a:rPr>
              <a:t> </a:t>
            </a:r>
            <a:r>
              <a:rPr lang="en-US" sz="4000" dirty="0" err="1">
                <a:latin typeface="Edwardian Script ITC"/>
              </a:rPr>
              <a:t>Ricerca</a:t>
            </a:r>
            <a:endParaRPr lang="it-IT" sz="4000">
              <a:latin typeface="Edwardian Script ITC"/>
              <a:cs typeface="Calibri"/>
            </a:endParaRPr>
          </a:p>
          <a:p>
            <a:pPr algn="ctr"/>
            <a:endParaRPr lang="en-US" sz="4000" dirty="0">
              <a:cs typeface="Calibri"/>
            </a:endParaRPr>
          </a:p>
          <a:p>
            <a:pPr algn="ctr"/>
            <a:r>
              <a:rPr lang="en-US" sz="2800" i="1" dirty="0" err="1">
                <a:latin typeface="Times New Roman"/>
                <a:cs typeface="Times New Roman"/>
              </a:rPr>
              <a:t>Ufficio</a:t>
            </a:r>
            <a:r>
              <a:rPr lang="en-US" sz="2800" i="1" dirty="0">
                <a:latin typeface="Times New Roman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cs typeface="Times New Roman"/>
              </a:rPr>
              <a:t>Scolastico</a:t>
            </a:r>
            <a:r>
              <a:rPr lang="en-US" sz="2800" i="1" dirty="0">
                <a:latin typeface="Times New Roman"/>
                <a:cs typeface="Times New Roman"/>
              </a:rPr>
              <a:t> Regionale </a:t>
            </a:r>
            <a:endParaRPr lang="en-US" sz="2800" i="1">
              <a:latin typeface="Times New Roman"/>
              <a:cs typeface="Times New Roman"/>
            </a:endParaRPr>
          </a:p>
          <a:p>
            <a:pPr algn="ctr"/>
            <a:r>
              <a:rPr lang="en-US" sz="2800" i="1" dirty="0">
                <a:latin typeface="Times New Roman"/>
                <a:cs typeface="Times New Roman"/>
              </a:rPr>
              <a:t>per la Toscana</a:t>
            </a:r>
          </a:p>
          <a:p>
            <a:pPr algn="ctr"/>
            <a:r>
              <a:rPr lang="en-US" sz="2800" b="1" i="1" dirty="0" err="1">
                <a:latin typeface="Times New Roman"/>
                <a:cs typeface="Times New Roman"/>
              </a:rPr>
              <a:t>Direzione</a:t>
            </a:r>
            <a:r>
              <a:rPr lang="en-US" sz="2800" b="1" i="1" dirty="0">
                <a:latin typeface="Times New Roman"/>
                <a:cs typeface="Times New Roman"/>
              </a:rPr>
              <a:t> Generale</a:t>
            </a:r>
            <a:endParaRPr lang="en-US" sz="2800" b="1" i="1">
              <a:latin typeface="Times New Roman"/>
              <a:cs typeface="Times New Roman"/>
            </a:endParaRPr>
          </a:p>
          <a:p>
            <a:pPr algn="ctr"/>
            <a:r>
              <a:rPr lang="en-US" sz="2800" b="1" i="1" dirty="0" err="1">
                <a:latin typeface="Times New Roman"/>
                <a:cs typeface="Times New Roman"/>
              </a:rPr>
              <a:t>Ufficio</a:t>
            </a:r>
            <a:r>
              <a:rPr lang="en-US" sz="2800" b="1" i="1" dirty="0">
                <a:latin typeface="Times New Roman"/>
                <a:cs typeface="Times New Roman"/>
              </a:rPr>
              <a:t> III</a:t>
            </a:r>
            <a:endParaRPr lang="en-US" sz="2800" b="1" i="1">
              <a:latin typeface="Times New Roman"/>
              <a:cs typeface="Times New Roman"/>
            </a:endParaRPr>
          </a:p>
        </p:txBody>
      </p:sp>
      <p:pic>
        <p:nvPicPr>
          <p:cNvPr id="7" name="Immagine 7">
            <a:extLst>
              <a:ext uri="{FF2B5EF4-FFF2-40B4-BE49-F238E27FC236}">
                <a16:creationId xmlns:a16="http://schemas.microsoft.com/office/drawing/2014/main" xmlns="" id="{3655FDA5-186F-425E-AAB1-D54AB00E9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1875" y="1404408"/>
            <a:ext cx="1007623" cy="1171808"/>
          </a:xfrm>
          <a:prstGeom prst="rect">
            <a:avLst/>
          </a:prstGeom>
        </p:spPr>
      </p:pic>
      <p:pic>
        <p:nvPicPr>
          <p:cNvPr id="12" name="Elemento grafico 13" descr="Pierpaolo Infante">
            <a:extLst>
              <a:ext uri="{FF2B5EF4-FFF2-40B4-BE49-F238E27FC236}">
                <a16:creationId xmlns:a16="http://schemas.microsoft.com/office/drawing/2014/main" xmlns="" id="{543D0E79-3ACD-4C66-AF30-9DECA1BC49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0082270" y="5588306"/>
            <a:ext cx="914400" cy="914400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62B38B79-44B9-40FC-9466-A64AECBD35D8}"/>
              </a:ext>
            </a:extLst>
          </p:cNvPr>
          <p:cNvSpPr txBox="1"/>
          <p:nvPr/>
        </p:nvSpPr>
        <p:spPr>
          <a:xfrm>
            <a:off x="8993436" y="6413652"/>
            <a:ext cx="534134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dirty="0">
                <a:cs typeface="Calibri"/>
              </a:rPr>
              <a:t>pierpaolo.infante@istruzione.it</a:t>
            </a:r>
          </a:p>
        </p:txBody>
      </p:sp>
    </p:spTree>
    <p:extLst>
      <p:ext uri="{BB962C8B-B14F-4D97-AF65-F5344CB8AC3E}">
        <p14:creationId xmlns:p14="http://schemas.microsoft.com/office/powerpoint/2010/main" val="38074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07524261"/>
              </p:ext>
            </p:extLst>
          </p:nvPr>
        </p:nvGraphicFramePr>
        <p:xfrm>
          <a:off x="713232" y="1627632"/>
          <a:ext cx="10753344" cy="4169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22192" y="630936"/>
            <a:ext cx="3834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b="1" i="1" dirty="0" smtClean="0">
                <a:solidFill>
                  <a:schemeClr val="accent2"/>
                </a:solidFill>
              </a:rPr>
              <a:t>I temi dell’incontro</a:t>
            </a:r>
            <a:endParaRPr lang="it-IT" sz="36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41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09624" y="754255"/>
            <a:ext cx="4709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70C0"/>
                </a:solidFill>
              </a:rPr>
              <a:t>Finalità e dotazione del Programma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9625" y="1323944"/>
            <a:ext cx="9887130" cy="10858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it-IT" sz="2000" dirty="0" smtClean="0">
                <a:effectLst/>
              </a:rPr>
              <a:t>Il PON </a:t>
            </a:r>
            <a:r>
              <a:rPr lang="it-IT" sz="2000" dirty="0" smtClean="0"/>
              <a:t>Per la scuola </a:t>
            </a:r>
            <a:r>
              <a:rPr lang="it-IT" sz="2000" dirty="0" smtClean="0">
                <a:effectLst/>
              </a:rPr>
              <a:t>è volto a creare un </a:t>
            </a:r>
            <a:r>
              <a:rPr lang="it-IT" sz="2000" b="1" dirty="0" smtClean="0">
                <a:effectLst/>
              </a:rPr>
              <a:t>sistema d'istruzione e di formazione di elevata qualità</a:t>
            </a:r>
            <a:r>
              <a:rPr lang="it-IT" sz="2000" dirty="0" smtClean="0">
                <a:effectLst/>
              </a:rPr>
              <a:t>, </a:t>
            </a:r>
            <a:r>
              <a:rPr lang="it-IT" sz="2000" b="1" dirty="0" smtClean="0">
                <a:effectLst/>
              </a:rPr>
              <a:t>efficace ed equo </a:t>
            </a:r>
            <a:r>
              <a:rPr lang="it-IT" sz="2000" dirty="0" smtClean="0">
                <a:effectLst/>
              </a:rPr>
              <a:t>offrendo alle scuole l’opportunità di accedere a risorse comunitarie aggiuntive rispetto a quelle messe a disposizione dalla politica ordinaria</a:t>
            </a:r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 smtClean="0"/>
          </a:p>
        </p:txBody>
      </p:sp>
      <p:sp>
        <p:nvSpPr>
          <p:cNvPr id="13" name="Rettangolo 41"/>
          <p:cNvSpPr/>
          <p:nvPr/>
        </p:nvSpPr>
        <p:spPr>
          <a:xfrm>
            <a:off x="809623" y="2849717"/>
            <a:ext cx="9809493" cy="400110"/>
          </a:xfrm>
          <a:prstGeom prst="rect">
            <a:avLst/>
          </a:prstGeom>
          <a:ln w="28575">
            <a:noFill/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cs typeface="Calibri" panose="020F0502020204030204" pitchFamily="34" charset="0"/>
              </a:rPr>
              <a:t>Circa 3 </a:t>
            </a:r>
            <a:r>
              <a:rPr lang="it-IT" sz="2000" b="1" dirty="0">
                <a:cs typeface="Calibri" panose="020F0502020204030204" pitchFamily="34" charset="0"/>
              </a:rPr>
              <a:t>Miliardi di Euro per un Programma esteso a tutte le regioni </a:t>
            </a:r>
            <a:r>
              <a:rPr lang="it-IT" sz="2000" b="1" dirty="0" smtClean="0">
                <a:cs typeface="Calibri" panose="020F0502020204030204" pitchFamily="34" charset="0"/>
              </a:rPr>
              <a:t>d’Italia</a:t>
            </a:r>
            <a:endParaRPr lang="it-IT" sz="2000" dirty="0">
              <a:solidFill>
                <a:srgbClr val="4F81BD"/>
              </a:solidFill>
              <a:cs typeface="Calibri" panose="020F0502020204030204" pitchFamily="34" charset="0"/>
            </a:endParaRPr>
          </a:p>
        </p:txBody>
      </p:sp>
      <p:grpSp>
        <p:nvGrpSpPr>
          <p:cNvPr id="14" name="Gruppo 3"/>
          <p:cNvGrpSpPr/>
          <p:nvPr/>
        </p:nvGrpSpPr>
        <p:grpSpPr>
          <a:xfrm>
            <a:off x="1674721" y="3558592"/>
            <a:ext cx="8773548" cy="881433"/>
            <a:chOff x="5656818" y="5032909"/>
            <a:chExt cx="2947553" cy="786627"/>
          </a:xfrm>
        </p:grpSpPr>
        <p:sp>
          <p:nvSpPr>
            <p:cNvPr id="15" name="CasellaDiTesto 24"/>
            <p:cNvSpPr txBox="1"/>
            <p:nvPr/>
          </p:nvSpPr>
          <p:spPr>
            <a:xfrm>
              <a:off x="5656818" y="5032909"/>
              <a:ext cx="2947553" cy="357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b="1" dirty="0" smtClean="0">
                  <a:solidFill>
                    <a:prstClr val="black"/>
                  </a:solidFill>
                </a:rPr>
                <a:t>Il PON "Per la Scuola" è un programma </a:t>
              </a:r>
              <a:r>
                <a:rPr lang="it-IT" sz="2000" b="1" dirty="0" err="1" smtClean="0">
                  <a:solidFill>
                    <a:prstClr val="black"/>
                  </a:solidFill>
                </a:rPr>
                <a:t>plurifondo</a:t>
              </a:r>
              <a:r>
                <a:rPr lang="it-IT" sz="2000" b="1" dirty="0" smtClean="0">
                  <a:solidFill>
                    <a:prstClr val="black"/>
                  </a:solidFill>
                </a:rPr>
                <a:t> :</a:t>
              </a:r>
              <a:endParaRPr lang="it-IT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16" name="Rettangolo 25"/>
            <p:cNvSpPr/>
            <p:nvPr/>
          </p:nvSpPr>
          <p:spPr>
            <a:xfrm>
              <a:off x="6228025" y="5476383"/>
              <a:ext cx="891862" cy="329607"/>
            </a:xfrm>
            <a:prstGeom prst="rect">
              <a:avLst/>
            </a:prstGeom>
            <a:solidFill>
              <a:srgbClr val="2D5E99"/>
            </a:solidFill>
          </p:spPr>
          <p:txBody>
            <a:bodyPr wrap="square">
              <a:spAutoFit/>
            </a:bodyPr>
            <a:lstStyle/>
            <a:p>
              <a:r>
                <a:rPr lang="it-IT" b="1" dirty="0">
                  <a:solidFill>
                    <a:prstClr val="white"/>
                  </a:solidFill>
                </a:rPr>
                <a:t>FSE: </a:t>
              </a:r>
              <a:r>
                <a:rPr lang="it-IT" b="1" dirty="0" smtClean="0">
                  <a:solidFill>
                    <a:prstClr val="white"/>
                  </a:solidFill>
                </a:rPr>
                <a:t>2,2 miliardi </a:t>
              </a:r>
              <a:r>
                <a:rPr lang="it-IT" b="1" dirty="0">
                  <a:solidFill>
                    <a:prstClr val="white"/>
                  </a:solidFill>
                </a:rPr>
                <a:t>di euro </a:t>
              </a:r>
            </a:p>
          </p:txBody>
        </p:sp>
        <p:sp>
          <p:nvSpPr>
            <p:cNvPr id="17" name="Rettangolo 26"/>
            <p:cNvSpPr/>
            <p:nvPr/>
          </p:nvSpPr>
          <p:spPr>
            <a:xfrm>
              <a:off x="7189245" y="5489929"/>
              <a:ext cx="868560" cy="329607"/>
            </a:xfrm>
            <a:prstGeom prst="rect">
              <a:avLst/>
            </a:prstGeom>
            <a:solidFill>
              <a:schemeClr val="accent4"/>
            </a:solidFill>
          </p:spPr>
          <p:txBody>
            <a:bodyPr wrap="none">
              <a:spAutoFit/>
            </a:bodyPr>
            <a:lstStyle/>
            <a:p>
              <a:r>
                <a:rPr lang="it-IT" b="1" dirty="0">
                  <a:solidFill>
                    <a:prstClr val="black"/>
                  </a:solidFill>
                </a:rPr>
                <a:t>FESR: </a:t>
              </a:r>
              <a:r>
                <a:rPr lang="it-IT" b="1" dirty="0" smtClean="0">
                  <a:solidFill>
                    <a:prstClr val="black"/>
                  </a:solidFill>
                </a:rPr>
                <a:t>800 milioni </a:t>
              </a:r>
              <a:r>
                <a:rPr lang="it-IT" b="1" dirty="0">
                  <a:solidFill>
                    <a:prstClr val="black"/>
                  </a:solidFill>
                </a:rPr>
                <a:t>di euro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43514" y="4927222"/>
            <a:ext cx="8717544" cy="1206998"/>
            <a:chOff x="611560" y="3518226"/>
            <a:chExt cx="8498428" cy="1206998"/>
          </a:xfrm>
        </p:grpSpPr>
        <p:sp>
          <p:nvSpPr>
            <p:cNvPr id="20" name="Round Diagonal Corner Rectangle 19"/>
            <p:cNvSpPr/>
            <p:nvPr/>
          </p:nvSpPr>
          <p:spPr>
            <a:xfrm>
              <a:off x="611560" y="3527837"/>
              <a:ext cx="2005862" cy="900000"/>
            </a:xfrm>
            <a:prstGeom prst="round2DiagRect">
              <a:avLst/>
            </a:prstGeom>
            <a:solidFill>
              <a:srgbClr val="2D5E99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108000" rIns="108000" bIns="108000" numCol="1" spcCol="1270" anchor="ctr" anchorCtr="0">
              <a:noAutofit/>
            </a:bodyPr>
            <a:lstStyle/>
            <a:p>
              <a:pPr lvl="0" defTabSz="800100">
                <a:spcBef>
                  <a:spcPct val="0"/>
                </a:spcBef>
              </a:pPr>
              <a:r>
                <a:rPr lang="it-IT" sz="2000" b="1" kern="1200" dirty="0" smtClean="0"/>
                <a:t>REGIONI MENO SVILUPPATE</a:t>
              </a:r>
              <a:endParaRPr lang="it-IT" sz="2000" b="1" kern="12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10033" y="4365224"/>
              <a:ext cx="2405352" cy="360000"/>
            </a:xfrm>
            <a:prstGeom prst="rect">
              <a:avLst/>
            </a:prstGeom>
            <a:ln>
              <a:solidFill>
                <a:srgbClr val="2D5E99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70192" tIns="170192" rIns="170192" bIns="170192" numCol="1" spcCol="1270" anchor="ctr" anchorCtr="0">
              <a:noAutofit/>
            </a:bodyPr>
            <a:lstStyle/>
            <a:p>
              <a:pPr marL="0" lvl="1" algn="l" defTabSz="800100">
                <a:spcBef>
                  <a:spcPct val="0"/>
                </a:spcBef>
              </a:pPr>
              <a:r>
                <a:rPr lang="it-IT" sz="1800" b="1" kern="1200" dirty="0" smtClean="0"/>
                <a:t>2,1 miliardi di euro</a:t>
              </a:r>
              <a:endParaRPr lang="it-IT" sz="1800" b="1" kern="1200" dirty="0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2839945" y="3653679"/>
              <a:ext cx="535572" cy="414899"/>
            </a:xfrm>
            <a:custGeom>
              <a:avLst/>
              <a:gdLst>
                <a:gd name="connsiteX0" fmla="*/ 0 w 535572"/>
                <a:gd name="connsiteY0" fmla="*/ 82980 h 414899"/>
                <a:gd name="connsiteX1" fmla="*/ 328123 w 535572"/>
                <a:gd name="connsiteY1" fmla="*/ 82980 h 414899"/>
                <a:gd name="connsiteX2" fmla="*/ 328123 w 535572"/>
                <a:gd name="connsiteY2" fmla="*/ 0 h 414899"/>
                <a:gd name="connsiteX3" fmla="*/ 535572 w 535572"/>
                <a:gd name="connsiteY3" fmla="*/ 207450 h 414899"/>
                <a:gd name="connsiteX4" fmla="*/ 328123 w 535572"/>
                <a:gd name="connsiteY4" fmla="*/ 414899 h 414899"/>
                <a:gd name="connsiteX5" fmla="*/ 328123 w 535572"/>
                <a:gd name="connsiteY5" fmla="*/ 331919 h 414899"/>
                <a:gd name="connsiteX6" fmla="*/ 0 w 535572"/>
                <a:gd name="connsiteY6" fmla="*/ 331919 h 414899"/>
                <a:gd name="connsiteX7" fmla="*/ 0 w 535572"/>
                <a:gd name="connsiteY7" fmla="*/ 82980 h 414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572" h="414899">
                  <a:moveTo>
                    <a:pt x="0" y="82980"/>
                  </a:moveTo>
                  <a:lnTo>
                    <a:pt x="328123" y="82980"/>
                  </a:lnTo>
                  <a:lnTo>
                    <a:pt x="328123" y="0"/>
                  </a:lnTo>
                  <a:lnTo>
                    <a:pt x="535572" y="207450"/>
                  </a:lnTo>
                  <a:lnTo>
                    <a:pt x="328123" y="414899"/>
                  </a:lnTo>
                  <a:lnTo>
                    <a:pt x="328123" y="331919"/>
                  </a:lnTo>
                  <a:lnTo>
                    <a:pt x="0" y="331919"/>
                  </a:lnTo>
                  <a:lnTo>
                    <a:pt x="0" y="82980"/>
                  </a:lnTo>
                  <a:close/>
                </a:path>
              </a:pathLst>
            </a:custGeom>
            <a:solidFill>
              <a:srgbClr val="2D5E99"/>
            </a:solidFill>
            <a:ln>
              <a:solidFill>
                <a:srgbClr val="2D5E99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0" tIns="82980" rIns="124470" bIns="829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400" b="1" kern="1200"/>
            </a:p>
          </p:txBody>
        </p:sp>
        <p:sp>
          <p:nvSpPr>
            <p:cNvPr id="23" name="Round Diagonal Corner Rectangle 22"/>
            <p:cNvSpPr/>
            <p:nvPr/>
          </p:nvSpPr>
          <p:spPr>
            <a:xfrm>
              <a:off x="3558751" y="3518226"/>
              <a:ext cx="2005862" cy="900000"/>
            </a:xfrm>
            <a:prstGeom prst="round2Diag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80000"/>
                <a:hueOff val="153123"/>
                <a:satOff val="-2196"/>
                <a:lumOff val="12807"/>
                <a:alphaOff val="0"/>
              </a:schemeClr>
            </a:fillRef>
            <a:effectRef idx="2">
              <a:schemeClr val="accent1">
                <a:shade val="80000"/>
                <a:hueOff val="153123"/>
                <a:satOff val="-2196"/>
                <a:lumOff val="1280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108000" rIns="108000" bIns="108000" numCol="1" spcCol="1270" anchor="ctr" anchorCtr="0">
              <a:noAutofit/>
            </a:bodyPr>
            <a:lstStyle/>
            <a:p>
              <a:pPr lvl="0" defTabSz="800100">
                <a:spcBef>
                  <a:spcPct val="0"/>
                </a:spcBef>
              </a:pPr>
              <a:r>
                <a:rPr lang="it-IT" sz="2000" b="1" kern="1200" dirty="0" smtClean="0"/>
                <a:t>REGIONI IN TRANSIZIONE</a:t>
              </a:r>
              <a:endParaRPr lang="it-IT" sz="2000" b="1" kern="12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022557" y="4365224"/>
              <a:ext cx="2231051" cy="3600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70192" tIns="170192" rIns="170192" bIns="170192" numCol="1" spcCol="1270" anchor="ctr" anchorCtr="0">
              <a:noAutofit/>
            </a:bodyPr>
            <a:lstStyle/>
            <a:p>
              <a:pPr marL="0" lvl="1" defTabSz="800100">
                <a:spcBef>
                  <a:spcPct val="0"/>
                </a:spcBef>
              </a:pPr>
              <a:r>
                <a:rPr lang="it-IT" b="1" dirty="0" smtClean="0"/>
                <a:t>194 </a:t>
              </a:r>
              <a:r>
                <a:rPr lang="it-IT" b="1" dirty="0"/>
                <a:t>milioni di euro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5802371" y="3653679"/>
              <a:ext cx="535572" cy="414899"/>
            </a:xfrm>
            <a:custGeom>
              <a:avLst/>
              <a:gdLst>
                <a:gd name="connsiteX0" fmla="*/ 0 w 535572"/>
                <a:gd name="connsiteY0" fmla="*/ 82980 h 414899"/>
                <a:gd name="connsiteX1" fmla="*/ 328123 w 535572"/>
                <a:gd name="connsiteY1" fmla="*/ 82980 h 414899"/>
                <a:gd name="connsiteX2" fmla="*/ 328123 w 535572"/>
                <a:gd name="connsiteY2" fmla="*/ 0 h 414899"/>
                <a:gd name="connsiteX3" fmla="*/ 535572 w 535572"/>
                <a:gd name="connsiteY3" fmla="*/ 207450 h 414899"/>
                <a:gd name="connsiteX4" fmla="*/ 328123 w 535572"/>
                <a:gd name="connsiteY4" fmla="*/ 414899 h 414899"/>
                <a:gd name="connsiteX5" fmla="*/ 328123 w 535572"/>
                <a:gd name="connsiteY5" fmla="*/ 331919 h 414899"/>
                <a:gd name="connsiteX6" fmla="*/ 0 w 535572"/>
                <a:gd name="connsiteY6" fmla="*/ 331919 h 414899"/>
                <a:gd name="connsiteX7" fmla="*/ 0 w 535572"/>
                <a:gd name="connsiteY7" fmla="*/ 82980 h 414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572" h="414899">
                  <a:moveTo>
                    <a:pt x="0" y="82980"/>
                  </a:moveTo>
                  <a:lnTo>
                    <a:pt x="328123" y="82980"/>
                  </a:lnTo>
                  <a:lnTo>
                    <a:pt x="328123" y="0"/>
                  </a:lnTo>
                  <a:lnTo>
                    <a:pt x="535572" y="207450"/>
                  </a:lnTo>
                  <a:lnTo>
                    <a:pt x="328123" y="414899"/>
                  </a:lnTo>
                  <a:lnTo>
                    <a:pt x="328123" y="331919"/>
                  </a:lnTo>
                  <a:lnTo>
                    <a:pt x="0" y="331919"/>
                  </a:lnTo>
                  <a:lnTo>
                    <a:pt x="0" y="82980"/>
                  </a:lnTo>
                  <a:close/>
                </a:path>
              </a:pathLst>
            </a:custGeom>
            <a:solidFill>
              <a:srgbClr val="2D5E99"/>
            </a:solidFill>
            <a:ln>
              <a:solidFill>
                <a:srgbClr val="2D5E99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0" tIns="82980" rIns="124470" bIns="829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400" b="1" kern="1200"/>
            </a:p>
          </p:txBody>
        </p:sp>
        <p:sp>
          <p:nvSpPr>
            <p:cNvPr id="26" name="Round Diagonal Corner Rectangle 25"/>
            <p:cNvSpPr/>
            <p:nvPr/>
          </p:nvSpPr>
          <p:spPr>
            <a:xfrm>
              <a:off x="6505944" y="3527837"/>
              <a:ext cx="2005862" cy="900000"/>
            </a:xfrm>
            <a:prstGeom prst="round2Diag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80000"/>
                <a:hueOff val="306246"/>
                <a:satOff val="-4392"/>
                <a:lumOff val="25615"/>
                <a:alphaOff val="0"/>
              </a:schemeClr>
            </a:fillRef>
            <a:effectRef idx="2">
              <a:schemeClr val="accent1">
                <a:shade val="80000"/>
                <a:hueOff val="306246"/>
                <a:satOff val="-4392"/>
                <a:lumOff val="2561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108000" rIns="108000" bIns="108000" numCol="1" spcCol="1270" anchor="ctr" anchorCtr="0">
              <a:noAutofit/>
            </a:bodyPr>
            <a:lstStyle/>
            <a:p>
              <a:pPr lvl="0" defTabSz="800100">
                <a:spcBef>
                  <a:spcPct val="0"/>
                </a:spcBef>
              </a:pPr>
              <a:r>
                <a:rPr lang="it-IT" sz="2000" b="1" kern="1200" dirty="0" smtClean="0"/>
                <a:t>REGIONI PIÙ SVILUPPATE</a:t>
              </a:r>
              <a:endParaRPr lang="it-IT" sz="2000" b="1" kern="12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878937" y="4365224"/>
              <a:ext cx="2231051" cy="360000"/>
            </a:xfrm>
            <a:prstGeom prst="rect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70192" tIns="170192" rIns="170192" bIns="170192" numCol="1" spcCol="1270" anchor="ctr" anchorCtr="0">
              <a:noAutofit/>
            </a:bodyPr>
            <a:lstStyle/>
            <a:p>
              <a:pPr marL="0" lvl="1" defTabSz="800100">
                <a:spcBef>
                  <a:spcPct val="0"/>
                </a:spcBef>
              </a:pPr>
              <a:r>
                <a:rPr lang="it-IT" b="1" dirty="0" smtClean="0"/>
                <a:t>658 milioni </a:t>
              </a:r>
              <a:r>
                <a:rPr lang="it-IT" b="1" dirty="0"/>
                <a:t>di euro</a:t>
              </a:r>
            </a:p>
          </p:txBody>
        </p:sp>
      </p:grpSp>
      <p:sp>
        <p:nvSpPr>
          <p:cNvPr id="2" name="Rettangolo 1"/>
          <p:cNvSpPr/>
          <p:nvPr/>
        </p:nvSpPr>
        <p:spPr>
          <a:xfrm>
            <a:off x="9663545" y="4968139"/>
            <a:ext cx="2358736" cy="83738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TOSCANA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9680864" y="5697440"/>
            <a:ext cx="2341417" cy="4367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65 milioni </a:t>
            </a:r>
            <a:r>
              <a:rPr lang="it-IT" b="1" i="1" dirty="0" smtClean="0"/>
              <a:t>circa </a:t>
            </a:r>
            <a:r>
              <a:rPr lang="it-IT" b="1" dirty="0" smtClean="0"/>
              <a:t>di euro autorizzati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5227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7981" y="721995"/>
            <a:ext cx="2775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70C0"/>
                </a:solidFill>
              </a:rPr>
              <a:t>La struttura del PON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8" name="CasellaDiTesto 15"/>
          <p:cNvSpPr txBox="1"/>
          <p:nvPr/>
        </p:nvSpPr>
        <p:spPr>
          <a:xfrm>
            <a:off x="1094280" y="1612812"/>
            <a:ext cx="1911600" cy="5832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it-IT" sz="300" b="1" kern="0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it-IT" sz="300" b="1" kern="0" dirty="0" smtClean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it-IT" b="1" kern="0" dirty="0" smtClean="0">
                <a:solidFill>
                  <a:srgbClr val="4F81BD"/>
                </a:solidFill>
              </a:rPr>
              <a:t>Asse I – FSE</a:t>
            </a:r>
          </a:p>
          <a:p>
            <a:pPr algn="ctr">
              <a:defRPr/>
            </a:pPr>
            <a:r>
              <a:rPr lang="it-IT" b="1" kern="0" dirty="0" smtClean="0">
                <a:solidFill>
                  <a:srgbClr val="4F81BD"/>
                </a:solidFill>
              </a:rPr>
              <a:t>Istruzione</a:t>
            </a:r>
          </a:p>
        </p:txBody>
      </p:sp>
      <p:pic>
        <p:nvPicPr>
          <p:cNvPr id="9" name="Picture 7" descr="C:\Users\ilaria.costa\Desktop\PON_ISTRUZIONE_2014-2020\Job_Orienta_21nov2014\immagini\disp_scol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4418" y="1714379"/>
            <a:ext cx="514745" cy="541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ttangolo 6"/>
          <p:cNvSpPr>
            <a:spLocks noChangeArrowheads="1"/>
          </p:cNvSpPr>
          <p:nvPr/>
        </p:nvSpPr>
        <p:spPr bwMode="auto">
          <a:xfrm>
            <a:off x="3374231" y="1569473"/>
            <a:ext cx="6458604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Clr>
                <a:srgbClr val="FFC000"/>
              </a:buClr>
            </a:pPr>
            <a:r>
              <a:rPr lang="it-IT" sz="1600" dirty="0" smtClean="0"/>
              <a:t>volto a migliorare la qualità del sistema di istruzione, a favorire il rafforzamento e l’innalzamento delle competenze, promuovendo una maggiore partecipazione ai percorsi </a:t>
            </a:r>
            <a:r>
              <a:rPr lang="it-IT" sz="1600" dirty="0" smtClean="0"/>
              <a:t>formativi e </a:t>
            </a:r>
            <a:r>
              <a:rPr lang="it-IT" sz="1600" dirty="0" smtClean="0"/>
              <a:t>ai processi di apprendimento</a:t>
            </a:r>
            <a:endParaRPr lang="it-IT" sz="1600" b="1" dirty="0" smtClean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12" name="CasellaDiTesto 15"/>
          <p:cNvSpPr txBox="1"/>
          <p:nvPr/>
        </p:nvSpPr>
        <p:spPr>
          <a:xfrm>
            <a:off x="1083792" y="2782213"/>
            <a:ext cx="1911600" cy="809046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it-IT" sz="300" b="1" kern="0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it-IT" sz="300" b="1" kern="0" dirty="0" smtClean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it-IT" b="1" kern="0" dirty="0" smtClean="0">
                <a:solidFill>
                  <a:srgbClr val="4F81BD"/>
                </a:solidFill>
              </a:rPr>
              <a:t>Asse II – FESR</a:t>
            </a:r>
          </a:p>
          <a:p>
            <a:pPr algn="ctr">
              <a:defRPr/>
            </a:pPr>
            <a:r>
              <a:rPr lang="it-IT" b="1" kern="0" dirty="0" smtClean="0">
                <a:solidFill>
                  <a:srgbClr val="4F81BD"/>
                </a:solidFill>
              </a:rPr>
              <a:t>Infrastrutture per l’istruzione</a:t>
            </a:r>
          </a:p>
        </p:txBody>
      </p:sp>
      <p:pic>
        <p:nvPicPr>
          <p:cNvPr id="13" name="Picture 4" descr="C:\Users\ilaria.costa\Desktop\PON_ISTRUZIONE_2014-2020\Job_Orienta_21nov2014\immagini\scuola_edilizia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467" y="2894348"/>
            <a:ext cx="1483797" cy="50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ttangolo 6"/>
          <p:cNvSpPr>
            <a:spLocks noChangeArrowheads="1"/>
          </p:cNvSpPr>
          <p:nvPr/>
        </p:nvSpPr>
        <p:spPr bwMode="auto">
          <a:xfrm>
            <a:off x="3342621" y="2894348"/>
            <a:ext cx="645860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Clr>
                <a:srgbClr val="FFC000"/>
              </a:buClr>
            </a:pPr>
            <a:r>
              <a:rPr lang="it-IT" sz="1600" dirty="0"/>
              <a:t>mira a potenziare le infrastrutture scolastiche e le dotazioni </a:t>
            </a:r>
            <a:r>
              <a:rPr lang="it-IT" sz="1600" dirty="0" smtClean="0"/>
              <a:t>tecnologiche, i laboratori e gli ambienti di apprendimento</a:t>
            </a:r>
            <a:endParaRPr lang="it-IT" sz="1600" b="1" dirty="0" smtClean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094280" y="4160853"/>
            <a:ext cx="1911600" cy="1211458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it-IT" sz="300" b="1" kern="0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it-IT" sz="300" b="1" kern="0" dirty="0" smtClean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it-IT" b="1" kern="0" dirty="0" smtClean="0">
                <a:solidFill>
                  <a:srgbClr val="4F81BD"/>
                </a:solidFill>
              </a:rPr>
              <a:t>Asse III – FSE</a:t>
            </a:r>
          </a:p>
          <a:p>
            <a:pPr algn="ctr">
              <a:defRPr/>
            </a:pPr>
            <a:r>
              <a:rPr lang="it-IT" b="1" kern="0" dirty="0" smtClean="0">
                <a:solidFill>
                  <a:srgbClr val="4F81BD"/>
                </a:solidFill>
              </a:rPr>
              <a:t>Capacità istituzionale e amministrativa</a:t>
            </a:r>
          </a:p>
        </p:txBody>
      </p:sp>
      <p:pic>
        <p:nvPicPr>
          <p:cNvPr id="17" name="Picture 9" descr="C:\Users\ilaria.costa\Desktop\PON_ISTRUZIONE_2014-2020\Job_Orienta_21nov2014\immagini\governance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559" y="4376781"/>
            <a:ext cx="447614" cy="608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ttangolo 6"/>
          <p:cNvSpPr>
            <a:spLocks noChangeArrowheads="1"/>
          </p:cNvSpPr>
          <p:nvPr/>
        </p:nvSpPr>
        <p:spPr bwMode="auto">
          <a:xfrm>
            <a:off x="3342621" y="4388499"/>
            <a:ext cx="645860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Clr>
                <a:srgbClr val="FFC000"/>
              </a:buClr>
            </a:pPr>
            <a:r>
              <a:rPr lang="it-IT" sz="1600" dirty="0" smtClean="0"/>
              <a:t>punta al rafforzamento </a:t>
            </a:r>
            <a:r>
              <a:rPr lang="it-IT" sz="1600" dirty="0"/>
              <a:t>della capacità istituzionale e </a:t>
            </a:r>
            <a:r>
              <a:rPr lang="it-IT" sz="1600" dirty="0" smtClean="0"/>
              <a:t>alla </a:t>
            </a:r>
            <a:r>
              <a:rPr lang="it-IT" sz="1600" dirty="0"/>
              <a:t>promozione di un’Amministrazione Pubblica efficiente </a:t>
            </a:r>
            <a:endParaRPr lang="it-IT" sz="1600" b="1" dirty="0" smtClean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19" name="CasellaDiTesto 15"/>
          <p:cNvSpPr txBox="1"/>
          <p:nvPr/>
        </p:nvSpPr>
        <p:spPr>
          <a:xfrm>
            <a:off x="1083792" y="5795122"/>
            <a:ext cx="1911600" cy="795459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it-IT" sz="300" b="1" kern="0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it-IT" sz="300" b="1" kern="0" dirty="0" smtClean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it-IT" b="1" kern="0" dirty="0" smtClean="0">
                <a:solidFill>
                  <a:srgbClr val="4F81BD"/>
                </a:solidFill>
              </a:rPr>
              <a:t>Asse IV – FSE</a:t>
            </a:r>
          </a:p>
          <a:p>
            <a:pPr algn="ctr">
              <a:defRPr/>
            </a:pPr>
            <a:r>
              <a:rPr lang="it-IT" b="1" kern="0" dirty="0" smtClean="0">
                <a:solidFill>
                  <a:srgbClr val="4F81BD"/>
                </a:solidFill>
              </a:rPr>
              <a:t>Assistenza tecnica</a:t>
            </a:r>
          </a:p>
        </p:txBody>
      </p:sp>
      <p:sp>
        <p:nvSpPr>
          <p:cNvPr id="20" name="Rettangolo 6"/>
          <p:cNvSpPr>
            <a:spLocks noChangeArrowheads="1"/>
          </p:cNvSpPr>
          <p:nvPr/>
        </p:nvSpPr>
        <p:spPr bwMode="auto">
          <a:xfrm>
            <a:off x="3342621" y="5795122"/>
            <a:ext cx="645860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Clr>
                <a:srgbClr val="FFC000"/>
              </a:buClr>
            </a:pPr>
            <a:r>
              <a:rPr lang="it-IT" sz="1600" dirty="0"/>
              <a:t>finalizzato a migliorare l’attuazione del Programma attraverso il rafforzamento della capacità di gestione dei Fondi (Servizi di </a:t>
            </a:r>
            <a:r>
              <a:rPr lang="it-IT" sz="1600" dirty="0" smtClean="0"/>
              <a:t>supporto, </a:t>
            </a:r>
            <a:r>
              <a:rPr lang="it-IT" sz="1600" dirty="0"/>
              <a:t>Valutazione del programma, </a:t>
            </a:r>
            <a:r>
              <a:rPr lang="it-IT" sz="1600" dirty="0" smtClean="0"/>
              <a:t>Pubblicità </a:t>
            </a:r>
            <a:r>
              <a:rPr lang="it-IT" sz="1600" dirty="0"/>
              <a:t>e informazione). </a:t>
            </a:r>
            <a:endParaRPr lang="it-IT" sz="1600" b="1" dirty="0" smtClean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pic>
        <p:nvPicPr>
          <p:cNvPr id="21" name="Picture 4" descr="C:\Users\ilaria.costa\Desktop\PON_ISTRUZIONE_2014-2020\Job_Orienta_21nov2014\immagini\man_tie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4418" y="5977908"/>
            <a:ext cx="615893" cy="42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02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7892" y="313437"/>
            <a:ext cx="7926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70C0"/>
                </a:solidFill>
              </a:rPr>
              <a:t>Avvisi pubblicati rivolti agli istituti scolastici toscani </a:t>
            </a:r>
            <a:r>
              <a:rPr lang="it-IT" sz="1400" i="1" dirty="0"/>
              <a:t>(</a:t>
            </a:r>
            <a:r>
              <a:rPr lang="it-IT" sz="1400" i="1" dirty="0">
                <a:sym typeface="Symbol" panose="05050102010706020507" pitchFamily="18" charset="2"/>
              </a:rPr>
              <a:t> = autorizzati)</a:t>
            </a:r>
            <a:endParaRPr lang="it-IT" sz="1400" i="1" dirty="0"/>
          </a:p>
        </p:txBody>
      </p:sp>
      <p:sp>
        <p:nvSpPr>
          <p:cNvPr id="4" name="CasellaDiTesto 15"/>
          <p:cNvSpPr txBox="1"/>
          <p:nvPr/>
        </p:nvSpPr>
        <p:spPr>
          <a:xfrm>
            <a:off x="888133" y="1566395"/>
            <a:ext cx="1036107" cy="5832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it-IT" sz="300" b="1" kern="0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it-IT" sz="300" b="1" kern="0" dirty="0" smtClean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it-IT" b="1" kern="0" dirty="0" smtClean="0">
                <a:solidFill>
                  <a:srgbClr val="4F81BD"/>
                </a:solidFill>
              </a:rPr>
              <a:t>2015</a:t>
            </a:r>
          </a:p>
        </p:txBody>
      </p:sp>
      <p:sp>
        <p:nvSpPr>
          <p:cNvPr id="5" name="CasellaDiTesto 15"/>
          <p:cNvSpPr txBox="1"/>
          <p:nvPr/>
        </p:nvSpPr>
        <p:spPr>
          <a:xfrm>
            <a:off x="2251494" y="957833"/>
            <a:ext cx="4485736" cy="434414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it-IT" sz="300" b="1" kern="0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it-IT" sz="300" b="1" kern="0" dirty="0" smtClean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it-IT" b="1" kern="0" dirty="0" smtClean="0">
                <a:solidFill>
                  <a:srgbClr val="4F81BD"/>
                </a:solidFill>
              </a:rPr>
              <a:t>Asse I – FSE Istruzione</a:t>
            </a:r>
          </a:p>
        </p:txBody>
      </p:sp>
      <p:sp>
        <p:nvSpPr>
          <p:cNvPr id="6" name="CasellaDiTesto 15"/>
          <p:cNvSpPr txBox="1"/>
          <p:nvPr/>
        </p:nvSpPr>
        <p:spPr>
          <a:xfrm>
            <a:off x="6857999" y="963166"/>
            <a:ext cx="4580024" cy="41874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it-IT" sz="300" b="1" kern="0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it-IT" sz="300" b="1" kern="0" dirty="0" smtClean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it-IT" b="1" kern="0" dirty="0" smtClean="0">
                <a:solidFill>
                  <a:srgbClr val="4F81BD"/>
                </a:solidFill>
              </a:rPr>
              <a:t>Asse II – FESR Infrastrutture per l’istruzione</a:t>
            </a: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6858000" y="1476025"/>
            <a:ext cx="4580024" cy="696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  <a:effectLst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dirty="0" smtClean="0">
                <a:solidFill>
                  <a:prstClr val="black"/>
                </a:solidFill>
                <a:cs typeface="Calibri" panose="020F0502020204030204" pitchFamily="34" charset="0"/>
              </a:rPr>
              <a:t> </a:t>
            </a:r>
            <a:r>
              <a:rPr lang="it-IT" sz="1400" b="1" dirty="0" smtClean="0">
                <a:solidFill>
                  <a:schemeClr val="tx1"/>
                </a:solidFill>
              </a:rPr>
              <a:t>9035</a:t>
            </a:r>
            <a:r>
              <a:rPr lang="it-IT" sz="1400" b="1" dirty="0">
                <a:solidFill>
                  <a:schemeClr val="tx1"/>
                </a:solidFill>
              </a:rPr>
              <a:t>– </a:t>
            </a:r>
            <a:r>
              <a:rPr lang="it-IT" sz="1400" b="1" dirty="0" err="1" smtClean="0">
                <a:solidFill>
                  <a:schemeClr val="tx1"/>
                </a:solidFill>
              </a:rPr>
              <a:t>Lan</a:t>
            </a:r>
            <a:r>
              <a:rPr lang="it-IT" sz="1400" b="1" dirty="0" smtClean="0">
                <a:solidFill>
                  <a:schemeClr val="tx1"/>
                </a:solidFill>
              </a:rPr>
              <a:t>/</a:t>
            </a:r>
            <a:r>
              <a:rPr lang="it-IT" sz="1400" b="1" dirty="0" err="1" smtClean="0">
                <a:solidFill>
                  <a:schemeClr val="tx1"/>
                </a:solidFill>
              </a:rPr>
              <a:t>Wlan</a:t>
            </a:r>
            <a:r>
              <a:rPr lang="it-IT" sz="1400" b="1" dirty="0" smtClean="0">
                <a:solidFill>
                  <a:schemeClr val="tx1"/>
                </a:solidFill>
              </a:rPr>
              <a:t>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 smtClean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dirty="0" smtClean="0">
                <a:solidFill>
                  <a:prstClr val="black"/>
                </a:solidFill>
                <a:cs typeface="Calibri" panose="020F0502020204030204" pitchFamily="34" charset="0"/>
              </a:rPr>
              <a:t> </a:t>
            </a:r>
            <a:r>
              <a:rPr lang="it-IT" sz="1400" b="1" dirty="0" smtClean="0">
                <a:solidFill>
                  <a:schemeClr val="tx1"/>
                </a:solidFill>
              </a:rPr>
              <a:t>12810 – Ambienti digitali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 </a:t>
            </a:r>
            <a:endParaRPr lang="it-IT" sz="1400" b="1" dirty="0" smtClean="0">
              <a:solidFill>
                <a:schemeClr val="tx1"/>
              </a:solidFill>
            </a:endParaRPr>
          </a:p>
        </p:txBody>
      </p:sp>
      <p:sp>
        <p:nvSpPr>
          <p:cNvPr id="8" name="CasellaDiTesto 15"/>
          <p:cNvSpPr txBox="1"/>
          <p:nvPr/>
        </p:nvSpPr>
        <p:spPr>
          <a:xfrm>
            <a:off x="888132" y="2426539"/>
            <a:ext cx="1036108" cy="5832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it-IT" sz="300" b="1" kern="0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it-IT" sz="300" b="1" kern="0" dirty="0" smtClean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it-IT" b="1" kern="0" dirty="0" smtClean="0">
                <a:solidFill>
                  <a:srgbClr val="4F81BD"/>
                </a:solidFill>
              </a:rPr>
              <a:t>2016</a:t>
            </a: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6858000" y="2256691"/>
            <a:ext cx="4580024" cy="9228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  <a:effectLst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dirty="0" smtClean="0">
                <a:solidFill>
                  <a:prstClr val="black"/>
                </a:solidFill>
                <a:cs typeface="Calibri" panose="020F0502020204030204" pitchFamily="34" charset="0"/>
              </a:rPr>
              <a:t> </a:t>
            </a:r>
            <a:r>
              <a:rPr lang="it-IT" sz="1400" b="1" dirty="0" smtClean="0">
                <a:solidFill>
                  <a:schemeClr val="tx1"/>
                </a:solidFill>
              </a:rPr>
              <a:t>398 – Ambienti digitali per i CPIA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 smtClean="0">
              <a:solidFill>
                <a:schemeClr val="tx1"/>
              </a:solidFill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>
                <a:solidFill>
                  <a:schemeClr val="tx1"/>
                </a:solidFill>
              </a:rPr>
              <a:t> </a:t>
            </a:r>
            <a:r>
              <a:rPr lang="it-IT" sz="1400" b="1" dirty="0" smtClean="0">
                <a:solidFill>
                  <a:schemeClr val="tx1"/>
                </a:solidFill>
              </a:rPr>
              <a:t>464 – Scuole polo in ospedale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2251494" y="2260351"/>
            <a:ext cx="4485736" cy="9192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  <a:effectLst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dirty="0" smtClean="0">
                <a:solidFill>
                  <a:prstClr val="black"/>
                </a:solidFill>
                <a:cs typeface="Calibri" panose="020F0502020204030204" pitchFamily="34" charset="0"/>
              </a:rPr>
              <a:t> </a:t>
            </a:r>
            <a:r>
              <a:rPr lang="it-IT" sz="1400" b="1" dirty="0">
                <a:solidFill>
                  <a:schemeClr val="tx1"/>
                </a:solidFill>
              </a:rPr>
              <a:t>2670 – Individuazione snodi formativi </a:t>
            </a:r>
            <a:r>
              <a:rPr lang="it-IT" sz="1400" b="1" dirty="0" smtClean="0">
                <a:solidFill>
                  <a:schemeClr val="tx1"/>
                </a:solidFill>
              </a:rPr>
              <a:t>territoriali </a:t>
            </a:r>
            <a:r>
              <a:rPr lang="it-IT" sz="1400" b="1" dirty="0" smtClean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r>
              <a:rPr lang="it-IT" sz="1400" b="1" dirty="0" smtClean="0">
                <a:solidFill>
                  <a:schemeClr val="tx1"/>
                </a:solidFill>
              </a:rPr>
              <a:t> </a:t>
            </a: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>
                <a:solidFill>
                  <a:schemeClr val="tx1"/>
                </a:solidFill>
              </a:rPr>
              <a:t> </a:t>
            </a:r>
            <a:r>
              <a:rPr lang="it-IT" sz="1400" b="1" dirty="0" smtClean="0">
                <a:solidFill>
                  <a:schemeClr val="tx1"/>
                </a:solidFill>
              </a:rPr>
              <a:t>6076 – Formazione all’innovazione didattica e organizzativa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 smtClean="0">
              <a:solidFill>
                <a:schemeClr val="tx1"/>
              </a:solidFill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>
                <a:solidFill>
                  <a:schemeClr val="tx1"/>
                </a:solidFill>
              </a:rPr>
              <a:t> </a:t>
            </a:r>
            <a:r>
              <a:rPr lang="it-IT" sz="1400" b="1" dirty="0" smtClean="0">
                <a:solidFill>
                  <a:schemeClr val="tx1"/>
                </a:solidFill>
              </a:rPr>
              <a:t>10862 – Inclusione sociale e lotta al disagio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>
              <a:solidFill>
                <a:schemeClr val="tx1"/>
              </a:solidFill>
            </a:endParaRPr>
          </a:p>
        </p:txBody>
      </p:sp>
      <p:sp>
        <p:nvSpPr>
          <p:cNvPr id="11" name="CasellaDiTesto 15"/>
          <p:cNvSpPr txBox="1"/>
          <p:nvPr/>
        </p:nvSpPr>
        <p:spPr>
          <a:xfrm>
            <a:off x="888131" y="3807893"/>
            <a:ext cx="1036109" cy="5832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it-IT" sz="300" b="1" kern="0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it-IT" sz="300" b="1" kern="0" dirty="0" smtClean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it-IT" b="1" kern="0" dirty="0" smtClean="0">
                <a:solidFill>
                  <a:srgbClr val="4F81BD"/>
                </a:solidFill>
              </a:rPr>
              <a:t>2017</a:t>
            </a: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251494" y="3256449"/>
            <a:ext cx="4485736" cy="24714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  <a:effectLst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prstClr val="black"/>
                </a:solidFill>
                <a:cs typeface="Calibri" panose="020F0502020204030204" pitchFamily="34" charset="0"/>
              </a:rPr>
              <a:t>1052 – Snodi comunicazione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 smtClean="0">
              <a:solidFill>
                <a:prstClr val="black"/>
              </a:solidFill>
              <a:cs typeface="Calibri" panose="020F0502020204030204" pitchFamily="34" charset="0"/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prstClr val="black"/>
                </a:solidFill>
              </a:rPr>
              <a:t>1953 – Competenze di base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 smtClean="0">
              <a:solidFill>
                <a:prstClr val="black"/>
              </a:solidFill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prstClr val="black"/>
                </a:solidFill>
              </a:rPr>
              <a:t>2165 – Formazione per adulti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 smtClean="0">
              <a:solidFill>
                <a:prstClr val="black"/>
              </a:solidFill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prstClr val="black"/>
                </a:solidFill>
              </a:rPr>
              <a:t>2669 – Cittadinanza e creatività digitale (POC) </a:t>
            </a:r>
            <a:r>
              <a:rPr lang="it-IT" sz="1400" b="1" dirty="0" smtClean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 smtClean="0">
              <a:solidFill>
                <a:prstClr val="black"/>
              </a:solidFill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prstClr val="black"/>
                </a:solidFill>
              </a:rPr>
              <a:t>2775 – Educazione </a:t>
            </a:r>
            <a:r>
              <a:rPr lang="it-IT" sz="1400" b="1" dirty="0" smtClean="0">
                <a:solidFill>
                  <a:prstClr val="black"/>
                </a:solidFill>
              </a:rPr>
              <a:t>all’imprenditorialità </a:t>
            </a:r>
            <a:endParaRPr lang="it-IT" sz="1400" b="1" dirty="0" smtClean="0">
              <a:solidFill>
                <a:prstClr val="black"/>
              </a:solidFill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prstClr val="black"/>
                </a:solidFill>
              </a:rPr>
              <a:t>2999 – Orientamento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 smtClean="0">
              <a:solidFill>
                <a:prstClr val="black"/>
              </a:solidFill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prstClr val="black"/>
                </a:solidFill>
              </a:rPr>
              <a:t>3340 – Competenze di cittadinanza globale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 smtClean="0">
              <a:solidFill>
                <a:prstClr val="black"/>
              </a:solidFill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prstClr val="black"/>
                </a:solidFill>
              </a:rPr>
              <a:t>3504 – Cittadinanza europea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 smtClean="0">
              <a:solidFill>
                <a:prstClr val="black"/>
              </a:solidFill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prstClr val="black"/>
                </a:solidFill>
              </a:rPr>
              <a:t>3781 – Alternanza scuola lavoro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 </a:t>
            </a:r>
            <a:endParaRPr lang="it-IT" sz="1400" b="1" dirty="0" smtClean="0">
              <a:solidFill>
                <a:prstClr val="black"/>
              </a:solidFill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prstClr val="black"/>
                </a:solidFill>
              </a:rPr>
              <a:t>4294 – Integrazione e </a:t>
            </a:r>
            <a:r>
              <a:rPr lang="it-IT" sz="1400" b="1" dirty="0" smtClean="0">
                <a:solidFill>
                  <a:prstClr val="black"/>
                </a:solidFill>
              </a:rPr>
              <a:t>accoglienza </a:t>
            </a:r>
            <a:endParaRPr lang="it-IT" sz="1400" b="1" dirty="0" smtClean="0">
              <a:solidFill>
                <a:prstClr val="black"/>
              </a:solidFill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prstClr val="black"/>
                </a:solidFill>
              </a:rPr>
              <a:t>4427 – Patrimonio culturale, artistico e paesaggistico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>
              <a:solidFill>
                <a:schemeClr val="tx1"/>
              </a:solidFill>
            </a:endParaRP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6857999" y="3245418"/>
            <a:ext cx="4580024" cy="24825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  <a:effectLst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prstClr val="black"/>
                </a:solidFill>
                <a:cs typeface="Calibri" panose="020F0502020204030204" pitchFamily="34" charset="0"/>
              </a:rPr>
              <a:t>1479 – Laboratori sportivi, musicali e coreutici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 smtClean="0">
              <a:solidFill>
                <a:prstClr val="black"/>
              </a:solidFill>
              <a:cs typeface="Calibri" panose="020F0502020204030204" pitchFamily="34" charset="0"/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prstClr val="black"/>
                </a:solidFill>
              </a:rPr>
              <a:t>37944 – Laboratori innovativi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>
              <a:solidFill>
                <a:schemeClr val="tx1"/>
              </a:solidFill>
            </a:endParaRP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2239151" y="1476025"/>
            <a:ext cx="4498080" cy="7005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  <a:effectLst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0" lvl="2">
              <a:buClr>
                <a:srgbClr val="1F497D"/>
              </a:buClr>
              <a:defRPr/>
            </a:pPr>
            <a:endParaRPr lang="it-IT" sz="1400" b="1" dirty="0" smtClean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15" name="CasellaDiTesto 15"/>
          <p:cNvSpPr txBox="1"/>
          <p:nvPr/>
        </p:nvSpPr>
        <p:spPr>
          <a:xfrm>
            <a:off x="888130" y="5910369"/>
            <a:ext cx="1036109" cy="5832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it-IT" sz="300" b="1" kern="0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it-IT" sz="300" b="1" kern="0" dirty="0" smtClean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it-IT" b="1" kern="0" dirty="0" smtClean="0">
                <a:solidFill>
                  <a:srgbClr val="4F81BD"/>
                </a:solidFill>
              </a:rPr>
              <a:t>2018</a:t>
            </a: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6857999" y="5811718"/>
            <a:ext cx="4580024" cy="9410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  <a:effectLst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0" lvl="2">
              <a:buClr>
                <a:srgbClr val="1F497D"/>
              </a:buClr>
              <a:defRPr/>
            </a:pPr>
            <a:endParaRPr lang="it-IT" sz="1400" b="1" dirty="0" smtClean="0">
              <a:solidFill>
                <a:schemeClr val="tx1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2251494" y="5811718"/>
            <a:ext cx="4485736" cy="9410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  <a:effectLst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prstClr val="black"/>
                </a:solidFill>
                <a:cs typeface="Calibri" panose="020F0502020204030204" pitchFamily="34" charset="0"/>
              </a:rPr>
              <a:t>4395 – Inclusione sociale e lotta al disagio (</a:t>
            </a:r>
            <a:r>
              <a:rPr lang="it-IT" sz="1400" b="1" dirty="0" smtClean="0">
                <a:solidFill>
                  <a:schemeClr val="tx1"/>
                </a:solidFill>
              </a:rPr>
              <a:t>2° ed.)</a:t>
            </a:r>
            <a:endParaRPr lang="it-IT" sz="1400" b="1" dirty="0" smtClean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schemeClr val="tx1"/>
                </a:solidFill>
              </a:rPr>
              <a:t>4396 – Competenze di base </a:t>
            </a:r>
            <a:r>
              <a:rPr lang="it-IT" sz="1400" b="1" dirty="0" smtClean="0">
                <a:solidFill>
                  <a:prstClr val="black"/>
                </a:solidFill>
                <a:cs typeface="Calibri" panose="020F0502020204030204" pitchFamily="34" charset="0"/>
              </a:rPr>
              <a:t>(</a:t>
            </a:r>
            <a:r>
              <a:rPr lang="it-IT" sz="1400" b="1" dirty="0" smtClean="0">
                <a:solidFill>
                  <a:schemeClr val="tx1"/>
                </a:solidFill>
              </a:rPr>
              <a:t>2° ed</a:t>
            </a:r>
            <a:r>
              <a:rPr lang="it-IT" sz="1400" b="1" dirty="0" smtClean="0">
                <a:solidFill>
                  <a:schemeClr val="tx1"/>
                </a:solidFill>
              </a:rPr>
              <a:t>.) </a:t>
            </a: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schemeClr val="tx1"/>
                </a:solidFill>
              </a:rPr>
              <a:t>9901 </a:t>
            </a:r>
            <a:r>
              <a:rPr lang="it-IT" sz="1400" b="1" dirty="0" smtClean="0">
                <a:solidFill>
                  <a:schemeClr val="tx1"/>
                </a:solidFill>
              </a:rPr>
              <a:t>– Alternanza scuola lavoro </a:t>
            </a:r>
            <a:r>
              <a:rPr lang="it-IT" sz="1400" b="1" dirty="0" smtClean="0">
                <a:solidFill>
                  <a:prstClr val="black"/>
                </a:solidFill>
                <a:cs typeface="Calibri" panose="020F0502020204030204" pitchFamily="34" charset="0"/>
              </a:rPr>
              <a:t>(</a:t>
            </a:r>
            <a:r>
              <a:rPr lang="it-IT" sz="1400" b="1" dirty="0" smtClean="0">
                <a:solidFill>
                  <a:schemeClr val="tx1"/>
                </a:solidFill>
              </a:rPr>
              <a:t>2° ed.) </a:t>
            </a:r>
            <a:r>
              <a:rPr lang="it-IT" sz="1400" b="1" dirty="0">
                <a:solidFill>
                  <a:schemeClr val="tx1"/>
                </a:solidFill>
                <a:sym typeface="Symbol" panose="05050102010706020507" pitchFamily="18" charset="2"/>
              </a:rPr>
              <a:t></a:t>
            </a:r>
            <a:endParaRPr lang="it-IT" sz="1400" b="1" dirty="0" smtClean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r>
              <a:rPr lang="it-IT" sz="1400" b="1" dirty="0" smtClean="0">
                <a:solidFill>
                  <a:schemeClr val="tx1"/>
                </a:solidFill>
              </a:rPr>
              <a:t>10028 – Formazione per adulti </a:t>
            </a:r>
            <a:r>
              <a:rPr lang="it-IT" sz="1400" b="1" dirty="0" smtClean="0">
                <a:solidFill>
                  <a:prstClr val="black"/>
                </a:solidFill>
                <a:cs typeface="Calibri" panose="020F0502020204030204" pitchFamily="34" charset="0"/>
              </a:rPr>
              <a:t>(</a:t>
            </a:r>
            <a:r>
              <a:rPr lang="it-IT" sz="1400" b="1" dirty="0" smtClean="0">
                <a:solidFill>
                  <a:schemeClr val="tx1"/>
                </a:solidFill>
              </a:rPr>
              <a:t>2° ed.)</a:t>
            </a:r>
            <a:endParaRPr lang="it-IT" sz="1400" b="1" dirty="0" smtClean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0" lvl="2">
              <a:buClr>
                <a:srgbClr val="1F497D"/>
              </a:buClr>
              <a:buFont typeface="Wingdings" pitchFamily="2" charset="2"/>
              <a:buChar char="v"/>
              <a:defRPr/>
            </a:pPr>
            <a:endParaRPr lang="it-IT" sz="1400" b="1" dirty="0" smtClean="0">
              <a:solidFill>
                <a:schemeClr val="tx1"/>
              </a:solidFill>
            </a:endParaRPr>
          </a:p>
        </p:txBody>
      </p:sp>
      <p:sp>
        <p:nvSpPr>
          <p:cNvPr id="2" name="Stella a 5 punte 1"/>
          <p:cNvSpPr/>
          <p:nvPr/>
        </p:nvSpPr>
        <p:spPr>
          <a:xfrm>
            <a:off x="5029198" y="5257797"/>
            <a:ext cx="124691" cy="124691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5101" y="6549718"/>
            <a:ext cx="1587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201" y="5889155"/>
            <a:ext cx="1587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695" y="6078219"/>
            <a:ext cx="1587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726" y="4185114"/>
            <a:ext cx="1587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034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44906810"/>
              </p:ext>
            </p:extLst>
          </p:nvPr>
        </p:nvGraphicFramePr>
        <p:xfrm>
          <a:off x="1033272" y="676656"/>
          <a:ext cx="8541512" cy="5851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77243" y="535310"/>
            <a:ext cx="66670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chemeClr val="accent2"/>
                </a:solidFill>
              </a:rPr>
              <a:t>Quadro riepilogativo dei progetti finanziati</a:t>
            </a:r>
            <a:endParaRPr lang="it-IT" sz="2800" b="1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3368" y="5257800"/>
            <a:ext cx="53847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accent2"/>
                </a:solidFill>
              </a:rPr>
              <a:t>CERT:</a:t>
            </a:r>
            <a:r>
              <a:rPr lang="it-IT" dirty="0" smtClean="0"/>
              <a:t> </a:t>
            </a:r>
            <a:r>
              <a:rPr lang="it-IT" i="1" dirty="0" smtClean="0">
                <a:solidFill>
                  <a:schemeClr val="accent2"/>
                </a:solidFill>
              </a:rPr>
              <a:t>modello per la certificazione della spesa al MIUR</a:t>
            </a:r>
          </a:p>
          <a:p>
            <a:r>
              <a:rPr lang="it-IT" b="1" dirty="0" smtClean="0">
                <a:solidFill>
                  <a:schemeClr val="accent2"/>
                </a:solidFill>
              </a:rPr>
              <a:t>REND</a:t>
            </a:r>
            <a:r>
              <a:rPr lang="it-IT" dirty="0" smtClean="0">
                <a:solidFill>
                  <a:schemeClr val="accent2"/>
                </a:solidFill>
              </a:rPr>
              <a:t>: </a:t>
            </a:r>
            <a:r>
              <a:rPr lang="it-IT" i="1" dirty="0" smtClean="0">
                <a:solidFill>
                  <a:schemeClr val="accent2"/>
                </a:solidFill>
              </a:rPr>
              <a:t>modello per la rendicontazione finale</a:t>
            </a:r>
          </a:p>
          <a:p>
            <a:r>
              <a:rPr lang="it-IT" b="1" dirty="0" smtClean="0">
                <a:solidFill>
                  <a:schemeClr val="accent2"/>
                </a:solidFill>
              </a:rPr>
              <a:t>CUP:</a:t>
            </a:r>
            <a:r>
              <a:rPr lang="it-IT" dirty="0" smtClean="0"/>
              <a:t> </a:t>
            </a:r>
            <a:r>
              <a:rPr lang="it-IT" i="1" dirty="0" smtClean="0">
                <a:solidFill>
                  <a:schemeClr val="accent2"/>
                </a:solidFill>
              </a:rPr>
              <a:t>Codice Unico di Progetto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52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9998" y="553598"/>
            <a:ext cx="3055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70C0"/>
                </a:solidFill>
              </a:rPr>
              <a:t>Elementi di attenzione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686" y="1256211"/>
            <a:ext cx="1154611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it-IT" sz="2000" b="1" dirty="0" smtClean="0">
                <a:solidFill>
                  <a:schemeClr val="accent2"/>
                </a:solidFill>
              </a:rPr>
              <a:t>Elevato numero di progetti autorizzati ma non avviati</a:t>
            </a:r>
          </a:p>
          <a:p>
            <a:pPr marL="342900" indent="-342900">
              <a:buAutoNum type="arabicParenR"/>
            </a:pPr>
            <a:endParaRPr lang="it-IT" sz="800" b="1" dirty="0" smtClean="0">
              <a:solidFill>
                <a:schemeClr val="accent2"/>
              </a:solidFill>
            </a:endParaRPr>
          </a:p>
          <a:p>
            <a:r>
              <a:rPr lang="it-IT" sz="2000" dirty="0" smtClean="0"/>
              <a:t>Necessario procedere ad una valutazione realistica della possibilità di realizzazione e conclusione dei progetti</a:t>
            </a:r>
          </a:p>
          <a:p>
            <a:pPr marL="342900" indent="-342900">
              <a:buAutoNum type="alphaLcParenR"/>
            </a:pPr>
            <a:r>
              <a:rPr lang="it-IT" sz="2000" dirty="0" smtClean="0"/>
              <a:t>Avviare al più presto le attività</a:t>
            </a:r>
          </a:p>
          <a:p>
            <a:pPr marL="342900" indent="-342900">
              <a:buAutoNum type="alphaLcParenR"/>
            </a:pPr>
            <a:r>
              <a:rPr lang="it-IT" sz="2000" dirty="0" smtClean="0"/>
              <a:t>Valutare la possibilità di rinunciare a parte dei moduli (non obbligatori) o al progetto (ove non realizzabile)</a:t>
            </a:r>
            <a:endParaRPr lang="it-IT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15686" y="2947055"/>
            <a:ext cx="11488530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chemeClr val="accent2"/>
                </a:solidFill>
              </a:rPr>
              <a:t>2) Elevato numero di progetti avviati ma non chiusi</a:t>
            </a:r>
          </a:p>
          <a:p>
            <a:endParaRPr lang="it-IT" dirty="0"/>
          </a:p>
          <a:p>
            <a:pPr marL="342900" indent="-342900">
              <a:buAutoNum type="alphaLcParenR"/>
            </a:pPr>
            <a:r>
              <a:rPr lang="it-IT" sz="2000" dirty="0" smtClean="0"/>
              <a:t>Procedere alla chiusura delle attività nei tempi previsti (attività da realizzare sul sistema informativo GPU)</a:t>
            </a:r>
          </a:p>
          <a:p>
            <a:pPr marL="342900" indent="-342900">
              <a:buFontTx/>
              <a:buAutoNum type="alphaLcParenR"/>
            </a:pPr>
            <a:r>
              <a:rPr lang="it-IT" sz="2000" dirty="0"/>
              <a:t>Procedere all’invio di CERT (a rimborsi delle spese </a:t>
            </a:r>
            <a:r>
              <a:rPr lang="it-IT" sz="2000" dirty="0" smtClean="0"/>
              <a:t>sostenute per </a:t>
            </a:r>
            <a:r>
              <a:rPr lang="it-IT" sz="2000" dirty="0"/>
              <a:t>il FESR o a chiusura dei moduli per il FSE)</a:t>
            </a:r>
          </a:p>
          <a:p>
            <a:pPr marL="342900" indent="-342900">
              <a:buAutoNum type="alphaLcParenR"/>
            </a:pPr>
            <a:endParaRPr lang="it-IT" sz="2000" dirty="0" smtClean="0"/>
          </a:p>
          <a:p>
            <a:endParaRPr lang="it-IT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15686" y="4525919"/>
            <a:ext cx="1061139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2"/>
                </a:solidFill>
              </a:rPr>
              <a:t>3) Elevato numero di progetti </a:t>
            </a:r>
            <a:r>
              <a:rPr lang="it-IT" sz="2000" b="1" dirty="0" smtClean="0">
                <a:solidFill>
                  <a:schemeClr val="accent2"/>
                </a:solidFill>
              </a:rPr>
              <a:t>per cui non è stato portato a termine il percorso di rendicontazione</a:t>
            </a:r>
            <a:endParaRPr lang="it-IT" sz="2000" b="1" dirty="0">
              <a:solidFill>
                <a:schemeClr val="accent2"/>
              </a:solidFill>
            </a:endParaRPr>
          </a:p>
          <a:p>
            <a:endParaRPr lang="it-IT" dirty="0"/>
          </a:p>
          <a:p>
            <a:pPr marL="342900" indent="-342900">
              <a:buAutoNum type="alphaLcParenR"/>
            </a:pPr>
            <a:r>
              <a:rPr lang="it-IT" dirty="0" smtClean="0"/>
              <a:t>A </a:t>
            </a:r>
            <a:r>
              <a:rPr lang="it-IT" sz="2000" dirty="0" smtClean="0"/>
              <a:t>seguito della chiusura del progetto, procedere con l’invio delle CERT (ove non già avvenuto) e alla chiusura del percorso di rendicontazione attraverso l’invio della REND</a:t>
            </a:r>
          </a:p>
          <a:p>
            <a:pPr marL="342900" indent="-342900">
              <a:buAutoNum type="alphaLcParenR"/>
            </a:pPr>
            <a:endParaRPr lang="it-IT" dirty="0" smtClean="0"/>
          </a:p>
          <a:p>
            <a:pPr marL="342900" indent="-342900">
              <a:buAutoNum type="alphaL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718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5061213" y="696227"/>
            <a:ext cx="5061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Progetti autorizzati per provincia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9873" y="1979117"/>
            <a:ext cx="2782823" cy="2871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corso del periodo di programmazione sono 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 autorizzati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totale di </a:t>
            </a:r>
            <a:r>
              <a:rPr lang="it-IT" sz="20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2.261 progetti</a:t>
            </a:r>
            <a:endParaRPr lang="it-IT" sz="20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Totale risorse autorizzate</a:t>
            </a:r>
          </a:p>
          <a:p>
            <a:pPr algn="just"/>
            <a:r>
              <a:rPr lang="it-IT" sz="2000" b="1" dirty="0" smtClean="0">
                <a:solidFill>
                  <a:srgbClr val="FFC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65,7 </a:t>
            </a:r>
            <a:r>
              <a:rPr lang="it-IT" sz="2000" b="1" dirty="0" err="1">
                <a:solidFill>
                  <a:srgbClr val="FFC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Meuro</a:t>
            </a:r>
            <a:endParaRPr lang="it-IT" sz="2000" dirty="0" smtClean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034492"/>
              </p:ext>
            </p:extLst>
          </p:nvPr>
        </p:nvGraphicFramePr>
        <p:xfrm>
          <a:off x="3758184" y="1645920"/>
          <a:ext cx="7667445" cy="3784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605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330294" y="444711"/>
            <a:ext cx="6908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0070C0"/>
                </a:solidFill>
              </a:rPr>
              <a:t>Progetti autorizzati ma non avviati per Avviso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3159" y="1795306"/>
            <a:ext cx="345077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un totale di 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2.261 progetti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autorizzati, </a:t>
            </a:r>
            <a:r>
              <a:rPr lang="it-IT" sz="20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515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non risultano ancora avviati, per un valore finanziario pari a circa </a:t>
            </a:r>
            <a:r>
              <a:rPr lang="it-IT" sz="20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</a:t>
            </a:r>
            <a:r>
              <a:rPr lang="it-IT" sz="2000" b="1" dirty="0" err="1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Meuro</a:t>
            </a:r>
            <a:endParaRPr lang="it-IT" sz="2000" b="1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questi, </a:t>
            </a:r>
            <a:r>
              <a:rPr lang="it-IT" sz="20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336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hanno proceduto con la richiesta del CUP (segnale di attivazione da parte della scuola)</a:t>
            </a:r>
          </a:p>
          <a:p>
            <a:pPr algn="just"/>
            <a:endParaRPr lang="it-IT" sz="20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sz="2000" dirty="0" smtClean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615992"/>
              </p:ext>
            </p:extLst>
          </p:nvPr>
        </p:nvGraphicFramePr>
        <p:xfrm>
          <a:off x="4004267" y="1229941"/>
          <a:ext cx="8033658" cy="4879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209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999</Words>
  <Application>Microsoft Office PowerPoint</Application>
  <PresentationFormat>Personalizzato</PresentationFormat>
  <Paragraphs>189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Il PON in Toscana  Stato di avanzamento ed elementi di attenzione  14 maggio 2019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Elisa Lorenzi</dc:creator>
  <cp:lastModifiedBy>Administrator</cp:lastModifiedBy>
  <cp:revision>356</cp:revision>
  <dcterms:created xsi:type="dcterms:W3CDTF">2012-07-30T23:18:30Z</dcterms:created>
  <dcterms:modified xsi:type="dcterms:W3CDTF">2019-05-14T09:06:13Z</dcterms:modified>
</cp:coreProperties>
</file>